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41"/>
  </p:notesMasterIdLst>
  <p:sldIdLst>
    <p:sldId id="348" r:id="rId2"/>
    <p:sldId id="342" r:id="rId3"/>
    <p:sldId id="349" r:id="rId4"/>
    <p:sldId id="350" r:id="rId5"/>
    <p:sldId id="351" r:id="rId6"/>
    <p:sldId id="352" r:id="rId7"/>
    <p:sldId id="353" r:id="rId8"/>
    <p:sldId id="355" r:id="rId9"/>
    <p:sldId id="356" r:id="rId10"/>
    <p:sldId id="357" r:id="rId11"/>
    <p:sldId id="358" r:id="rId12"/>
    <p:sldId id="359" r:id="rId13"/>
    <p:sldId id="360" r:id="rId14"/>
    <p:sldId id="362" r:id="rId15"/>
    <p:sldId id="363" r:id="rId16"/>
    <p:sldId id="364" r:id="rId17"/>
    <p:sldId id="365" r:id="rId18"/>
    <p:sldId id="366" r:id="rId19"/>
    <p:sldId id="367" r:id="rId20"/>
    <p:sldId id="369" r:id="rId21"/>
    <p:sldId id="370" r:id="rId22"/>
    <p:sldId id="371" r:id="rId23"/>
    <p:sldId id="372" r:id="rId24"/>
    <p:sldId id="373" r:id="rId25"/>
    <p:sldId id="374" r:id="rId26"/>
    <p:sldId id="376" r:id="rId27"/>
    <p:sldId id="377" r:id="rId28"/>
    <p:sldId id="378" r:id="rId29"/>
    <p:sldId id="379" r:id="rId30"/>
    <p:sldId id="380" r:id="rId31"/>
    <p:sldId id="381" r:id="rId32"/>
    <p:sldId id="382" r:id="rId33"/>
    <p:sldId id="383" r:id="rId34"/>
    <p:sldId id="385" r:id="rId35"/>
    <p:sldId id="386" r:id="rId36"/>
    <p:sldId id="387" r:id="rId37"/>
    <p:sldId id="388" r:id="rId38"/>
    <p:sldId id="389" r:id="rId39"/>
    <p:sldId id="390" r:id="rId40"/>
  </p:sldIdLst>
  <p:sldSz cx="12192000" cy="6858000"/>
  <p:notesSz cx="6735763" cy="986948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5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9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만든 이 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B6E9"/>
    <a:srgbClr val="C165A7"/>
    <a:srgbClr val="FEEFDB"/>
    <a:srgbClr val="F311B2"/>
    <a:srgbClr val="F2F2F2"/>
    <a:srgbClr val="BFBFBF"/>
    <a:srgbClr val="E1D0E6"/>
    <a:srgbClr val="EADEEE"/>
    <a:srgbClr val="EBE1EF"/>
    <a:srgbClr val="F0E9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9590D82-8DA1-47C0-9A0B-9B72CB370B41}" v="2" dt="2024-05-03T03:03:56.127"/>
    <p1510:client id="{72760FD7-EFD2-2B99-8574-7669E3A4E735}" v="1" dt="2024-05-03T07:46:55.01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421" autoAdjust="0"/>
    <p:restoredTop sz="87515" autoAdjust="0"/>
  </p:normalViewPr>
  <p:slideViewPr>
    <p:cSldViewPr showGuides="1">
      <p:cViewPr varScale="1">
        <p:scale>
          <a:sx n="83" d="100"/>
          <a:sy n="83" d="100"/>
        </p:scale>
        <p:origin x="528" y="72"/>
      </p:cViewPr>
      <p:guideLst>
        <p:guide orient="horz" pos="2205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9" d="100"/>
          <a:sy n="89" d="100"/>
        </p:scale>
        <p:origin x="-3714" y="-108"/>
      </p:cViewPr>
      <p:guideLst>
        <p:guide orient="horz" pos="3109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47" Type="http://schemas.microsoft.com/office/2018/10/relationships/authors" Target="author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microsoft.com/office/2015/10/relationships/revisionInfo" Target="revisionInfo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CD1AB8-4A78-4709-B4FB-4CE1EDED0629}" type="datetimeFigureOut">
              <a:rPr lang="ko-KR" altLang="en-US" smtClean="0"/>
              <a:t>2024-05-03</a:t>
            </a:fld>
            <a:endParaRPr lang="ko-KR" altLang="en-US" dirty="0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77788" y="739775"/>
            <a:ext cx="658018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 dirty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3577" y="4688007"/>
            <a:ext cx="5388610" cy="444127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3286E0-17FA-4A2A-95E8-697269157411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7216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3286E0-17FA-4A2A-95E8-697269157411}" type="slidenum">
              <a:rPr lang="ko-KR" altLang="en-US" smtClean="0"/>
              <a:t>1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370646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443D02-96EC-49F9-B98E-903E3CB161A7}" type="slidenum">
              <a:rPr lang="ko-KR" altLang="en-US" smtClean="0"/>
              <a:t>31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64140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3286E0-17FA-4A2A-95E8-697269157411}" type="slidenum">
              <a:rPr lang="ko-KR" altLang="en-US" smtClean="0"/>
              <a:t>32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1033842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443D02-96EC-49F9-B98E-903E3CB161A7}" type="slidenum">
              <a:rPr lang="ko-KR" altLang="en-US" smtClean="0"/>
              <a:t>33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4273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3286E0-17FA-4A2A-95E8-697269157411}" type="slidenum">
              <a:rPr lang="ko-KR" altLang="en-US" smtClean="0"/>
              <a:t>5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899344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3286E0-17FA-4A2A-95E8-697269157411}" type="slidenum">
              <a:rPr lang="ko-KR" altLang="en-US" smtClean="0"/>
              <a:t>14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664190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b="1" dirty="0">
              <a:solidFill>
                <a:schemeClr val="tx1"/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3286E0-17FA-4A2A-95E8-697269157411}" type="slidenum">
              <a:rPr lang="ko-KR" altLang="en-US" smtClean="0"/>
              <a:t>15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555048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3286E0-17FA-4A2A-95E8-697269157411}" type="slidenum">
              <a:rPr lang="ko-KR" altLang="en-US" smtClean="0"/>
              <a:t>16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894567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3286E0-17FA-4A2A-95E8-697269157411}" type="slidenum">
              <a:rPr lang="ko-KR" altLang="en-US" smtClean="0"/>
              <a:t>17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959627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3286E0-17FA-4A2A-95E8-697269157411}" type="slidenum">
              <a:rPr lang="ko-KR" altLang="en-US" smtClean="0"/>
              <a:t>18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018095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3286E0-17FA-4A2A-95E8-697269157411}" type="slidenum">
              <a:rPr lang="ko-KR" altLang="en-US" smtClean="0"/>
              <a:t>19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513210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3286E0-17FA-4A2A-95E8-697269157411}" type="slidenum">
              <a:rPr lang="ko-KR" altLang="en-US" smtClean="0"/>
              <a:t>30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053117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표지">
    <p:bg>
      <p:bgPr>
        <a:solidFill>
          <a:srgbClr val="E1D0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C0E589B5-38E6-B3FF-02EE-D15E493CFDC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pic>
        <p:nvPicPr>
          <p:cNvPr id="3" name="그래픽 2">
            <a:extLst>
              <a:ext uri="{FF2B5EF4-FFF2-40B4-BE49-F238E27FC236}">
                <a16:creationId xmlns:a16="http://schemas.microsoft.com/office/drawing/2014/main" id="{2402C8BC-0C3D-7B50-9F7E-7BA35BEBF76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593795" y="2420888"/>
            <a:ext cx="8648844" cy="1895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6889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원고">
    <p:bg>
      <p:bgPr>
        <a:solidFill>
          <a:srgbClr val="E1D0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자유형: 도형 11">
            <a:extLst>
              <a:ext uri="{FF2B5EF4-FFF2-40B4-BE49-F238E27FC236}">
                <a16:creationId xmlns:a16="http://schemas.microsoft.com/office/drawing/2014/main" id="{AB14FE79-9981-B1C2-5C06-E4DB49252E96}"/>
              </a:ext>
            </a:extLst>
          </p:cNvPr>
          <p:cNvSpPr/>
          <p:nvPr userDrawn="1"/>
        </p:nvSpPr>
        <p:spPr>
          <a:xfrm>
            <a:off x="192444" y="980018"/>
            <a:ext cx="11999556" cy="5877982"/>
          </a:xfrm>
          <a:custGeom>
            <a:avLst/>
            <a:gdLst>
              <a:gd name="connsiteX0" fmla="*/ 757976 w 11999556"/>
              <a:gd name="connsiteY0" fmla="*/ 0 h 5877982"/>
              <a:gd name="connsiteX1" fmla="*/ 11999556 w 11999556"/>
              <a:gd name="connsiteY1" fmla="*/ 0 h 5877982"/>
              <a:gd name="connsiteX2" fmla="*/ 11999556 w 11999556"/>
              <a:gd name="connsiteY2" fmla="*/ 5877982 h 5877982"/>
              <a:gd name="connsiteX3" fmla="*/ 0 w 11999556"/>
              <a:gd name="connsiteY3" fmla="*/ 5877982 h 5877982"/>
              <a:gd name="connsiteX4" fmla="*/ 0 w 11999556"/>
              <a:gd name="connsiteY4" fmla="*/ 757975 h 5877982"/>
              <a:gd name="connsiteX5" fmla="*/ 757976 w 11999556"/>
              <a:gd name="connsiteY5" fmla="*/ 0 h 5877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999556" h="5877982">
                <a:moveTo>
                  <a:pt x="757976" y="0"/>
                </a:moveTo>
                <a:lnTo>
                  <a:pt x="11999556" y="0"/>
                </a:lnTo>
                <a:lnTo>
                  <a:pt x="11999556" y="5877982"/>
                </a:lnTo>
                <a:lnTo>
                  <a:pt x="0" y="5877982"/>
                </a:lnTo>
                <a:lnTo>
                  <a:pt x="0" y="757975"/>
                </a:lnTo>
                <a:cubicBezTo>
                  <a:pt x="0" y="339357"/>
                  <a:pt x="339357" y="0"/>
                  <a:pt x="75797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23DA4932-F168-F889-18C6-682CB9BD952D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00168926-6AD7-C5A4-AFC3-30021C4D9087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9A7BB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F2BD94A-B6A6-CE44-9A30-E77F60A5652E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310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 err="1">
                  <a:solidFill>
                    <a:schemeClr val="bg1"/>
                  </a:solidFill>
                </a:rPr>
                <a:t>수학익힘</a:t>
              </a:r>
              <a:endParaRPr lang="ko-KR" altLang="en-US" sz="1800" b="1" spc="-150" dirty="0">
                <a:solidFill>
                  <a:schemeClr val="bg1"/>
                </a:solidFill>
              </a:endParaRPr>
            </a:p>
          </p:txBody>
        </p:sp>
        <p:pic>
          <p:nvPicPr>
            <p:cNvPr id="9" name="그래픽 8">
              <a:extLst>
                <a:ext uri="{FF2B5EF4-FFF2-40B4-BE49-F238E27FC236}">
                  <a16:creationId xmlns:a16="http://schemas.microsoft.com/office/drawing/2014/main" id="{980D5B1C-229F-2E72-DA82-8A6C25A7754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pic>
        <p:nvPicPr>
          <p:cNvPr id="13" name="그림 12">
            <a:extLst>
              <a:ext uri="{FF2B5EF4-FFF2-40B4-BE49-F238E27FC236}">
                <a16:creationId xmlns:a16="http://schemas.microsoft.com/office/drawing/2014/main" id="{515B2945-0EED-F1C9-819C-84F6F932876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3711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140638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원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73791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빈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39748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레이어(딤)"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9860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0392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0" r:id="rId3"/>
    <p:sldLayoutId id="2147483653" r:id="rId4"/>
    <p:sldLayoutId id="2147483651" r:id="rId5"/>
    <p:sldLayoutId id="2147483656" r:id="rId6"/>
  </p:sldLayoutIdLst>
  <p:txStyles>
    <p:titleStyle>
      <a:lvl1pPr algn="ctr" defTabSz="1125444" rtl="0" eaLnBrk="1" latinLnBrk="1" hangingPunct="1">
        <a:spcBef>
          <a:spcPct val="0"/>
        </a:spcBef>
        <a:buNone/>
        <a:defRPr sz="541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2041" indent="-422041" algn="l" defTabSz="1125444" rtl="0" eaLnBrk="1" latinLnBrk="1" hangingPunct="1">
        <a:spcBef>
          <a:spcPct val="20000"/>
        </a:spcBef>
        <a:buFont typeface="Arial" pitchFamily="34" charset="0"/>
        <a:buChar char="•"/>
        <a:defRPr sz="3939" kern="1200">
          <a:solidFill>
            <a:schemeClr val="tx1"/>
          </a:solidFill>
          <a:latin typeface="+mn-lt"/>
          <a:ea typeface="+mn-ea"/>
          <a:cs typeface="+mn-cs"/>
        </a:defRPr>
      </a:lvl1pPr>
      <a:lvl2pPr marL="914423" indent="-351701" algn="l" defTabSz="1125444" rtl="0" eaLnBrk="1" latinLnBrk="1" hangingPunct="1">
        <a:spcBef>
          <a:spcPct val="20000"/>
        </a:spcBef>
        <a:buFont typeface="Arial" pitchFamily="34" charset="0"/>
        <a:buChar char="–"/>
        <a:defRPr sz="3446" kern="1200">
          <a:solidFill>
            <a:schemeClr val="tx1"/>
          </a:solidFill>
          <a:latin typeface="+mn-lt"/>
          <a:ea typeface="+mn-ea"/>
          <a:cs typeface="+mn-cs"/>
        </a:defRPr>
      </a:lvl2pPr>
      <a:lvl3pPr marL="1406804" indent="-281361" algn="l" defTabSz="1125444" rtl="0" eaLnBrk="1" latinLnBrk="1" hangingPunct="1">
        <a:spcBef>
          <a:spcPct val="20000"/>
        </a:spcBef>
        <a:buFont typeface="Arial" pitchFamily="34" charset="0"/>
        <a:buChar char="•"/>
        <a:defRPr sz="2954" kern="1200">
          <a:solidFill>
            <a:schemeClr val="tx1"/>
          </a:solidFill>
          <a:latin typeface="+mn-lt"/>
          <a:ea typeface="+mn-ea"/>
          <a:cs typeface="+mn-cs"/>
        </a:defRPr>
      </a:lvl3pPr>
      <a:lvl4pPr marL="1969526" indent="-281361" algn="l" defTabSz="1125444" rtl="0" eaLnBrk="1" latinLnBrk="1" hangingPunct="1">
        <a:spcBef>
          <a:spcPct val="20000"/>
        </a:spcBef>
        <a:buFont typeface="Arial" pitchFamily="34" charset="0"/>
        <a:buChar char="–"/>
        <a:defRPr sz="2462" kern="1200">
          <a:solidFill>
            <a:schemeClr val="tx1"/>
          </a:solidFill>
          <a:latin typeface="+mn-lt"/>
          <a:ea typeface="+mn-ea"/>
          <a:cs typeface="+mn-cs"/>
        </a:defRPr>
      </a:lvl4pPr>
      <a:lvl5pPr marL="2532248" indent="-281361" algn="l" defTabSz="1125444" rtl="0" eaLnBrk="1" latinLnBrk="1" hangingPunct="1">
        <a:spcBef>
          <a:spcPct val="20000"/>
        </a:spcBef>
        <a:buFont typeface="Arial" pitchFamily="34" charset="0"/>
        <a:buChar char="»"/>
        <a:defRPr sz="2462" kern="1200">
          <a:solidFill>
            <a:schemeClr val="tx1"/>
          </a:solidFill>
          <a:latin typeface="+mn-lt"/>
          <a:ea typeface="+mn-ea"/>
          <a:cs typeface="+mn-cs"/>
        </a:defRPr>
      </a:lvl5pPr>
      <a:lvl6pPr marL="3094970" indent="-281361" algn="l" defTabSz="1125444" rtl="0" eaLnBrk="1" latinLnBrk="1" hangingPunct="1">
        <a:spcBef>
          <a:spcPct val="20000"/>
        </a:spcBef>
        <a:buFont typeface="Arial" pitchFamily="34" charset="0"/>
        <a:buChar char="•"/>
        <a:defRPr sz="2462" kern="1200">
          <a:solidFill>
            <a:schemeClr val="tx1"/>
          </a:solidFill>
          <a:latin typeface="+mn-lt"/>
          <a:ea typeface="+mn-ea"/>
          <a:cs typeface="+mn-cs"/>
        </a:defRPr>
      </a:lvl6pPr>
      <a:lvl7pPr marL="3657691" indent="-281361" algn="l" defTabSz="1125444" rtl="0" eaLnBrk="1" latinLnBrk="1" hangingPunct="1">
        <a:spcBef>
          <a:spcPct val="20000"/>
        </a:spcBef>
        <a:buFont typeface="Arial" pitchFamily="34" charset="0"/>
        <a:buChar char="•"/>
        <a:defRPr sz="2462" kern="1200">
          <a:solidFill>
            <a:schemeClr val="tx1"/>
          </a:solidFill>
          <a:latin typeface="+mn-lt"/>
          <a:ea typeface="+mn-ea"/>
          <a:cs typeface="+mn-cs"/>
        </a:defRPr>
      </a:lvl7pPr>
      <a:lvl8pPr marL="4220413" indent="-281361" algn="l" defTabSz="1125444" rtl="0" eaLnBrk="1" latinLnBrk="1" hangingPunct="1">
        <a:spcBef>
          <a:spcPct val="20000"/>
        </a:spcBef>
        <a:buFont typeface="Arial" pitchFamily="34" charset="0"/>
        <a:buChar char="•"/>
        <a:defRPr sz="2462" kern="1200">
          <a:solidFill>
            <a:schemeClr val="tx1"/>
          </a:solidFill>
          <a:latin typeface="+mn-lt"/>
          <a:ea typeface="+mn-ea"/>
          <a:cs typeface="+mn-cs"/>
        </a:defRPr>
      </a:lvl8pPr>
      <a:lvl9pPr marL="4783135" indent="-281361" algn="l" defTabSz="1125444" rtl="0" eaLnBrk="1" latinLnBrk="1" hangingPunct="1">
        <a:spcBef>
          <a:spcPct val="20000"/>
        </a:spcBef>
        <a:buFont typeface="Arial" pitchFamily="34" charset="0"/>
        <a:buChar char="•"/>
        <a:defRPr sz="24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125444" rtl="0" eaLnBrk="1" latinLnBrk="1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1pPr>
      <a:lvl2pPr marL="562722" algn="l" defTabSz="1125444" rtl="0" eaLnBrk="1" latinLnBrk="1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2pPr>
      <a:lvl3pPr marL="1125444" algn="l" defTabSz="1125444" rtl="0" eaLnBrk="1" latinLnBrk="1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3pPr>
      <a:lvl4pPr marL="1688165" algn="l" defTabSz="1125444" rtl="0" eaLnBrk="1" latinLnBrk="1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4pPr>
      <a:lvl5pPr marL="2250887" algn="l" defTabSz="1125444" rtl="0" eaLnBrk="1" latinLnBrk="1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5pPr>
      <a:lvl6pPr marL="2813609" algn="l" defTabSz="1125444" rtl="0" eaLnBrk="1" latinLnBrk="1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6pPr>
      <a:lvl7pPr marL="3376331" algn="l" defTabSz="1125444" rtl="0" eaLnBrk="1" latinLnBrk="1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7pPr>
      <a:lvl8pPr marL="3939052" algn="l" defTabSz="1125444" rtl="0" eaLnBrk="1" latinLnBrk="1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8pPr>
      <a:lvl9pPr marL="4501774" algn="l" defTabSz="1125444" rtl="0" eaLnBrk="1" latinLnBrk="1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slide" Target="slide1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7.png"/><Relationship Id="rId7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slide" Target="slide8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Relationship Id="rId9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7.png"/><Relationship Id="rId7" Type="http://schemas.openxmlformats.org/officeDocument/2006/relationships/slide" Target="slide8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slide" Target="slide8.xml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slide" Target="slide8.xml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4.xml"/><Relationship Id="rId5" Type="http://schemas.openxmlformats.org/officeDocument/2006/relationships/slide" Target="slide15.xml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5.xml"/><Relationship Id="rId5" Type="http://schemas.openxmlformats.org/officeDocument/2006/relationships/slide" Target="slide14.xml"/><Relationship Id="rId10" Type="http://schemas.openxmlformats.org/officeDocument/2006/relationships/image" Target="../media/image12.png"/><Relationship Id="rId4" Type="http://schemas.openxmlformats.org/officeDocument/2006/relationships/image" Target="../media/image7.png"/><Relationship Id="rId9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5.xml"/><Relationship Id="rId5" Type="http://schemas.openxmlformats.org/officeDocument/2006/relationships/slide" Target="slide14.xml"/><Relationship Id="rId10" Type="http://schemas.openxmlformats.org/officeDocument/2006/relationships/image" Target="../media/image12.png"/><Relationship Id="rId4" Type="http://schemas.openxmlformats.org/officeDocument/2006/relationships/image" Target="../media/image7.png"/><Relationship Id="rId9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6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5.xml"/><Relationship Id="rId11" Type="http://schemas.openxmlformats.org/officeDocument/2006/relationships/image" Target="../media/image12.png"/><Relationship Id="rId5" Type="http://schemas.openxmlformats.org/officeDocument/2006/relationships/slide" Target="slide14.xml"/><Relationship Id="rId10" Type="http://schemas.openxmlformats.org/officeDocument/2006/relationships/image" Target="../media/image11.png"/><Relationship Id="rId4" Type="http://schemas.openxmlformats.org/officeDocument/2006/relationships/image" Target="../media/image7.png"/><Relationship Id="rId9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5.xml"/><Relationship Id="rId5" Type="http://schemas.openxmlformats.org/officeDocument/2006/relationships/slide" Target="slide14.xml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5.xml"/><Relationship Id="rId5" Type="http://schemas.openxmlformats.org/officeDocument/2006/relationships/slide" Target="slide14.xml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slide" Target="slide1.xml"/><Relationship Id="rId4" Type="http://schemas.openxmlformats.org/officeDocument/2006/relationships/slide" Target="slide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7.png"/><Relationship Id="rId7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slide" Target="slide20.xml"/><Relationship Id="rId4" Type="http://schemas.openxmlformats.org/officeDocument/2006/relationships/slide" Target="slide22.xml"/><Relationship Id="rId9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7.png"/><Relationship Id="rId7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slide" Target="slide20.xml"/><Relationship Id="rId4" Type="http://schemas.openxmlformats.org/officeDocument/2006/relationships/slide" Target="slide22.xml"/><Relationship Id="rId9" Type="http://schemas.openxmlformats.org/officeDocument/2006/relationships/image" Target="../media/image1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7.png"/><Relationship Id="rId7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slide" Target="slide22.xml"/><Relationship Id="rId4" Type="http://schemas.openxmlformats.org/officeDocument/2006/relationships/slide" Target="slide20.xml"/><Relationship Id="rId9" Type="http://schemas.openxmlformats.org/officeDocument/2006/relationships/image" Target="../media/image12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slide" Target="slide22.xml"/><Relationship Id="rId4" Type="http://schemas.openxmlformats.org/officeDocument/2006/relationships/slide" Target="slide20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7.png"/><Relationship Id="rId7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slide" Target="slide22.xml"/><Relationship Id="rId4" Type="http://schemas.openxmlformats.org/officeDocument/2006/relationships/slide" Target="slide20.xml"/><Relationship Id="rId9" Type="http://schemas.openxmlformats.org/officeDocument/2006/relationships/image" Target="../media/image12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7.png"/><Relationship Id="rId7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slide" Target="slide22.xml"/><Relationship Id="rId4" Type="http://schemas.openxmlformats.org/officeDocument/2006/relationships/slide" Target="slide20.xml"/><Relationship Id="rId9" Type="http://schemas.openxmlformats.org/officeDocument/2006/relationships/image" Target="../media/image12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slide" Target="slide29.xml"/><Relationship Id="rId10" Type="http://schemas.openxmlformats.org/officeDocument/2006/relationships/image" Target="../media/image33.png"/><Relationship Id="rId4" Type="http://schemas.openxmlformats.org/officeDocument/2006/relationships/slide" Target="slide26.xml"/><Relationship Id="rId9" Type="http://schemas.openxmlformats.org/officeDocument/2006/relationships/image" Target="../media/image32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slide" Target="slide29.xml"/><Relationship Id="rId10" Type="http://schemas.openxmlformats.org/officeDocument/2006/relationships/image" Target="../media/image33.png"/><Relationship Id="rId4" Type="http://schemas.openxmlformats.org/officeDocument/2006/relationships/slide" Target="slide26.xml"/><Relationship Id="rId9" Type="http://schemas.openxmlformats.org/officeDocument/2006/relationships/image" Target="../media/image32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slide" Target="slide29.xml"/><Relationship Id="rId10" Type="http://schemas.openxmlformats.org/officeDocument/2006/relationships/image" Target="../media/image33.png"/><Relationship Id="rId4" Type="http://schemas.openxmlformats.org/officeDocument/2006/relationships/slide" Target="slide26.xml"/><Relationship Id="rId9" Type="http://schemas.openxmlformats.org/officeDocument/2006/relationships/image" Target="../media/image32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slide" Target="slide29.xml"/><Relationship Id="rId10" Type="http://schemas.openxmlformats.org/officeDocument/2006/relationships/image" Target="../media/image33.png"/><Relationship Id="rId4" Type="http://schemas.openxmlformats.org/officeDocument/2006/relationships/slide" Target="slide26.xml"/><Relationship Id="rId9" Type="http://schemas.openxmlformats.org/officeDocument/2006/relationships/image" Target="../media/image3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slide" Target="slide1.xml"/><Relationship Id="rId4" Type="http://schemas.openxmlformats.org/officeDocument/2006/relationships/slide" Target="slide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11.png"/><Relationship Id="rId3" Type="http://schemas.openxmlformats.org/officeDocument/2006/relationships/slide" Target="slide32.xml"/><Relationship Id="rId7" Type="http://schemas.openxmlformats.org/officeDocument/2006/relationships/slide" Target="slide26.xml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slide" Target="slide31.xml"/><Relationship Id="rId5" Type="http://schemas.openxmlformats.org/officeDocument/2006/relationships/slide" Target="slide29.xml"/><Relationship Id="rId10" Type="http://schemas.openxmlformats.org/officeDocument/2006/relationships/image" Target="../media/image36.png"/><Relationship Id="rId4" Type="http://schemas.openxmlformats.org/officeDocument/2006/relationships/image" Target="../media/image6.png"/><Relationship Id="rId9" Type="http://schemas.openxmlformats.org/officeDocument/2006/relationships/image" Target="../media/image35.png"/><Relationship Id="rId14" Type="http://schemas.openxmlformats.org/officeDocument/2006/relationships/image" Target="../media/image1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" Target="slide30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slide" Target="slide29.xml"/><Relationship Id="rId13" Type="http://schemas.openxmlformats.org/officeDocument/2006/relationships/image" Target="../media/image12.png"/><Relationship Id="rId3" Type="http://schemas.openxmlformats.org/officeDocument/2006/relationships/slide" Target="slide34.xml"/><Relationship Id="rId7" Type="http://schemas.openxmlformats.org/officeDocument/2006/relationships/slide" Target="slide26.xml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39.png"/><Relationship Id="rId5" Type="http://schemas.openxmlformats.org/officeDocument/2006/relationships/slide" Target="slide30.xml"/><Relationship Id="rId10" Type="http://schemas.openxmlformats.org/officeDocument/2006/relationships/slide" Target="slide33.xml"/><Relationship Id="rId4" Type="http://schemas.openxmlformats.org/officeDocument/2006/relationships/image" Target="../media/image6.png"/><Relationship Id="rId9" Type="http://schemas.openxmlformats.org/officeDocument/2006/relationships/image" Target="../media/image1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" Target="slide3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slide" Target="slide34.xml"/><Relationship Id="rId3" Type="http://schemas.openxmlformats.org/officeDocument/2006/relationships/image" Target="../media/image6.png"/><Relationship Id="rId7" Type="http://schemas.openxmlformats.org/officeDocument/2006/relationships/slide" Target="slide38.xml"/><Relationship Id="rId2" Type="http://schemas.openxmlformats.org/officeDocument/2006/relationships/slide" Target="slide3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slide" Target="slide32.xml"/><Relationship Id="rId9" Type="http://schemas.openxmlformats.org/officeDocument/2006/relationships/image" Target="../media/image11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slide" Target="slide38.xml"/><Relationship Id="rId3" Type="http://schemas.openxmlformats.org/officeDocument/2006/relationships/image" Target="../media/image6.png"/><Relationship Id="rId7" Type="http://schemas.openxmlformats.org/officeDocument/2006/relationships/image" Target="../media/image41.png"/><Relationship Id="rId2" Type="http://schemas.openxmlformats.org/officeDocument/2006/relationships/slide" Target="slide3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11" Type="http://schemas.openxmlformats.org/officeDocument/2006/relationships/image" Target="../media/image12.png"/><Relationship Id="rId5" Type="http://schemas.openxmlformats.org/officeDocument/2006/relationships/image" Target="../media/image7.png"/><Relationship Id="rId10" Type="http://schemas.openxmlformats.org/officeDocument/2006/relationships/image" Target="../media/image11.png"/><Relationship Id="rId4" Type="http://schemas.openxmlformats.org/officeDocument/2006/relationships/slide" Target="slide34.xml"/><Relationship Id="rId9" Type="http://schemas.openxmlformats.org/officeDocument/2006/relationships/image" Target="../media/image10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12.png"/><Relationship Id="rId3" Type="http://schemas.openxmlformats.org/officeDocument/2006/relationships/image" Target="../media/image6.png"/><Relationship Id="rId7" Type="http://schemas.openxmlformats.org/officeDocument/2006/relationships/image" Target="../media/image42.png"/><Relationship Id="rId12" Type="http://schemas.openxmlformats.org/officeDocument/2006/relationships/image" Target="../media/image11.png"/><Relationship Id="rId2" Type="http://schemas.openxmlformats.org/officeDocument/2006/relationships/slide" Target="slide37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4.xml"/><Relationship Id="rId11" Type="http://schemas.openxmlformats.org/officeDocument/2006/relationships/image" Target="../media/image10.png"/><Relationship Id="rId5" Type="http://schemas.openxmlformats.org/officeDocument/2006/relationships/image" Target="../media/image7.png"/><Relationship Id="rId10" Type="http://schemas.openxmlformats.org/officeDocument/2006/relationships/image" Target="../media/image45.png"/><Relationship Id="rId4" Type="http://schemas.openxmlformats.org/officeDocument/2006/relationships/slide" Target="slide35.xml"/><Relationship Id="rId9" Type="http://schemas.openxmlformats.org/officeDocument/2006/relationships/image" Target="../media/image44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slide" Target="slide34.xml"/><Relationship Id="rId3" Type="http://schemas.openxmlformats.org/officeDocument/2006/relationships/image" Target="../media/image6.png"/><Relationship Id="rId7" Type="http://schemas.openxmlformats.org/officeDocument/2006/relationships/image" Target="../media/image47.png"/><Relationship Id="rId2" Type="http://schemas.openxmlformats.org/officeDocument/2006/relationships/slide" Target="slide3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11" Type="http://schemas.openxmlformats.org/officeDocument/2006/relationships/image" Target="../media/image12.png"/><Relationship Id="rId5" Type="http://schemas.openxmlformats.org/officeDocument/2006/relationships/image" Target="../media/image7.png"/><Relationship Id="rId10" Type="http://schemas.openxmlformats.org/officeDocument/2006/relationships/image" Target="../media/image11.png"/><Relationship Id="rId4" Type="http://schemas.openxmlformats.org/officeDocument/2006/relationships/slide" Target="slide36.xml"/><Relationship Id="rId9" Type="http://schemas.openxmlformats.org/officeDocument/2006/relationships/image" Target="../media/image10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6.png"/><Relationship Id="rId7" Type="http://schemas.openxmlformats.org/officeDocument/2006/relationships/slide" Target="slide34.xml"/><Relationship Id="rId2" Type="http://schemas.openxmlformats.org/officeDocument/2006/relationships/slide" Target="slide39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8.xml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slide" Target="slide37.xml"/><Relationship Id="rId9" Type="http://schemas.openxmlformats.org/officeDocument/2006/relationships/image" Target="../media/image11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" Target="slide38.xml"/><Relationship Id="rId7" Type="http://schemas.openxmlformats.org/officeDocument/2006/relationships/slide" Target="slide34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48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slide" Target="slide1.xml"/><Relationship Id="rId4" Type="http://schemas.openxmlformats.org/officeDocument/2006/relationships/slide" Target="slide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.xml"/><Relationship Id="rId5" Type="http://schemas.openxmlformats.org/officeDocument/2006/relationships/slide" Target="slide2.xml"/><Relationship Id="rId10" Type="http://schemas.openxmlformats.org/officeDocument/2006/relationships/image" Target="../media/image12.png"/><Relationship Id="rId4" Type="http://schemas.openxmlformats.org/officeDocument/2006/relationships/image" Target="../media/image7.png"/><Relationship Id="rId9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slide" Target="slide1.xml"/><Relationship Id="rId4" Type="http://schemas.openxmlformats.org/officeDocument/2006/relationships/slide" Target="slide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7.png"/><Relationship Id="rId7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slide" Target="slide2.xml"/><Relationship Id="rId4" Type="http://schemas.openxmlformats.org/officeDocument/2006/relationships/slide" Target="slide1.xml"/><Relationship Id="rId9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7.png"/><Relationship Id="rId7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slide" Target="slide8.xml"/><Relationship Id="rId9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7.png"/><Relationship Id="rId7" Type="http://schemas.openxmlformats.org/officeDocument/2006/relationships/image" Target="../media/image1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slide" Target="slide8.xml"/><Relationship Id="rId4" Type="http://schemas.openxmlformats.org/officeDocument/2006/relationships/image" Target="../media/image17.png"/><Relationship Id="rId9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그룹 30">
            <a:extLst>
              <a:ext uri="{FF2B5EF4-FFF2-40B4-BE49-F238E27FC236}">
                <a16:creationId xmlns:a16="http://schemas.microsoft.com/office/drawing/2014/main" id="{B571A66B-A452-AD22-49BB-E50239DFCCE5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32" name="그룹 31">
              <a:extLst>
                <a:ext uri="{FF2B5EF4-FFF2-40B4-BE49-F238E27FC236}">
                  <a16:creationId xmlns:a16="http://schemas.microsoft.com/office/drawing/2014/main" id="{4EF1D4DD-A5E1-3CB0-1CAF-2825D562EDD5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35" name="직사각형 34">
                <a:extLst>
                  <a:ext uri="{FF2B5EF4-FFF2-40B4-BE49-F238E27FC236}">
                    <a16:creationId xmlns:a16="http://schemas.microsoft.com/office/drawing/2014/main" id="{31E0312B-9961-A5AA-F5D0-8AE59559145F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37</a:t>
                </a:r>
              </a:p>
            </p:txBody>
          </p:sp>
          <p:sp>
            <p:nvSpPr>
              <p:cNvPr id="36" name="직사각형 35">
                <a:extLst>
                  <a:ext uri="{FF2B5EF4-FFF2-40B4-BE49-F238E27FC236}">
                    <a16:creationId xmlns:a16="http://schemas.microsoft.com/office/drawing/2014/main" id="{AA90FE46-1AD6-AAC2-EE58-4C2F23E92BEF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1</a:t>
                </a:r>
              </a:p>
            </p:txBody>
          </p:sp>
          <p:sp>
            <p:nvSpPr>
              <p:cNvPr id="37" name="직사각형 36">
                <a:extLst>
                  <a:ext uri="{FF2B5EF4-FFF2-40B4-BE49-F238E27FC236}">
                    <a16:creationId xmlns:a16="http://schemas.microsoft.com/office/drawing/2014/main" id="{4666A77A-F418-6102-E750-93B0E7370897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3" name="그림 32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DD793405-0D54-264F-4726-7720066176F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4" name="그림 33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9B0F8CF6-0838-F2E7-4653-37E3A752B12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6FF4D1DB-5667-B8B3-514C-872F555C3228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39" name="사각형: 둥근 모서리 38">
              <a:hlinkClick r:id="rId5" action="ppaction://hlinksldjump"/>
              <a:extLst>
                <a:ext uri="{FF2B5EF4-FFF2-40B4-BE49-F238E27FC236}">
                  <a16:creationId xmlns:a16="http://schemas.microsoft.com/office/drawing/2014/main" id="{1CF293C9-45E1-EBAB-7CDB-FD20CA25853F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차시 시작</a:t>
              </a:r>
            </a:p>
          </p:txBody>
        </p:sp>
        <p:sp>
          <p:nvSpPr>
            <p:cNvPr id="40" name="사각형: 둥근 모서리 39">
              <a:hlinkClick r:id="rId6" action="ppaction://hlinksldjump"/>
              <a:extLst>
                <a:ext uri="{FF2B5EF4-FFF2-40B4-BE49-F238E27FC236}">
                  <a16:creationId xmlns:a16="http://schemas.microsoft.com/office/drawing/2014/main" id="{5DEFEFEE-F019-CDDC-289E-6B55A1EFA9DB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전개</a:t>
              </a:r>
            </a:p>
          </p:txBody>
        </p:sp>
      </p:grpSp>
      <p:grpSp>
        <p:nvGrpSpPr>
          <p:cNvPr id="6" name="Group 2">
            <a:extLst>
              <a:ext uri="{FF2B5EF4-FFF2-40B4-BE49-F238E27FC236}">
                <a16:creationId xmlns:a16="http://schemas.microsoft.com/office/drawing/2014/main" id="{9E015360-C1D2-B986-7F98-D549498B4042}"/>
              </a:ext>
            </a:extLst>
          </p:cNvPr>
          <p:cNvGrpSpPr/>
          <p:nvPr/>
        </p:nvGrpSpPr>
        <p:grpSpPr>
          <a:xfrm>
            <a:off x="8724861" y="764889"/>
            <a:ext cx="2849162" cy="430693"/>
            <a:chOff x="835635" y="1649705"/>
            <a:chExt cx="2849162" cy="430693"/>
          </a:xfrm>
        </p:grpSpPr>
        <p:grpSp>
          <p:nvGrpSpPr>
            <p:cNvPr id="7" name="그룹 20">
              <a:extLst>
                <a:ext uri="{FF2B5EF4-FFF2-40B4-BE49-F238E27FC236}">
                  <a16:creationId xmlns:a16="http://schemas.microsoft.com/office/drawing/2014/main" id="{AC332B69-CBD3-F4ED-F97B-887347C9DE09}"/>
                </a:ext>
              </a:extLst>
            </p:cNvPr>
            <p:cNvGrpSpPr/>
            <p:nvPr/>
          </p:nvGrpSpPr>
          <p:grpSpPr>
            <a:xfrm>
              <a:off x="835635" y="1649705"/>
              <a:ext cx="2849162" cy="430693"/>
              <a:chOff x="835635" y="1649705"/>
              <a:chExt cx="2849162" cy="430693"/>
            </a:xfrm>
          </p:grpSpPr>
          <p:pic>
            <p:nvPicPr>
              <p:cNvPr id="11" name="그림 10">
                <a:extLst>
                  <a:ext uri="{FF2B5EF4-FFF2-40B4-BE49-F238E27FC236}">
                    <a16:creationId xmlns:a16="http://schemas.microsoft.com/office/drawing/2014/main" id="{4B1B437F-E739-11C5-5295-93FA2120EE1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rcRect/>
              <a:stretch/>
            </p:blipFill>
            <p:spPr>
              <a:xfrm>
                <a:off x="835635" y="1649705"/>
                <a:ext cx="2840453" cy="430693"/>
              </a:xfrm>
              <a:prstGeom prst="rect">
                <a:avLst/>
              </a:prstGeom>
            </p:spPr>
          </p:pic>
          <p:sp>
            <p:nvSpPr>
              <p:cNvPr id="12" name="TextBox 10">
                <a:extLst>
                  <a:ext uri="{FF2B5EF4-FFF2-40B4-BE49-F238E27FC236}">
                    <a16:creationId xmlns:a16="http://schemas.microsoft.com/office/drawing/2014/main" id="{AA974247-8652-DE28-A382-7C045CCED275}"/>
                  </a:ext>
                </a:extLst>
              </p:cNvPr>
              <p:cNvSpPr txBox="1"/>
              <p:nvPr/>
            </p:nvSpPr>
            <p:spPr>
              <a:xfrm>
                <a:off x="2162815" y="1656120"/>
                <a:ext cx="152198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ko-KR" sz="20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82~87</a:t>
                </a:r>
                <a:r>
                  <a:rPr kumimoji="0" lang="ko-KR" altLang="en-US" sz="2000" b="1" i="0" u="none" strike="noStrike" kern="1200" cap="none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2000" b="1" dirty="0"/>
              </a:p>
            </p:txBody>
          </p:sp>
        </p:grpSp>
        <p:pic>
          <p:nvPicPr>
            <p:cNvPr id="9" name="Picture 4">
              <a:extLst>
                <a:ext uri="{FF2B5EF4-FFF2-40B4-BE49-F238E27FC236}">
                  <a16:creationId xmlns:a16="http://schemas.microsoft.com/office/drawing/2014/main" id="{CD6FB54F-F054-B6CF-7E7A-1BCA2D35DEB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492010" y="1726445"/>
              <a:ext cx="509679" cy="30857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735239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D83CE18-5821-5A5F-1682-B6668401AD16}"/>
              </a:ext>
            </a:extLst>
          </p:cNvPr>
          <p:cNvSpPr txBox="1"/>
          <p:nvPr/>
        </p:nvSpPr>
        <p:spPr>
          <a:xfrm>
            <a:off x="1343396" y="1412776"/>
            <a:ext cx="10428230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주어진 각이 예각인지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, </a:t>
            </a:r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둔각인지       안에 써넣으세요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.</a:t>
            </a:r>
            <a:endParaRPr lang="ko-KR" altLang="en-US" sz="3600" b="1" spc="-300" dirty="0">
              <a:solidFill>
                <a:sysClr val="windowText" lastClr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</p:txBody>
      </p:sp>
      <p:sp>
        <p:nvSpPr>
          <p:cNvPr id="8" name="순서도: 연결자 7">
            <a:extLst>
              <a:ext uri="{FF2B5EF4-FFF2-40B4-BE49-F238E27FC236}">
                <a16:creationId xmlns:a16="http://schemas.microsoft.com/office/drawing/2014/main" id="{6D923F6B-BA82-9C5E-F4B1-7558C96C8513}"/>
              </a:ext>
            </a:extLst>
          </p:cNvPr>
          <p:cNvSpPr/>
          <p:nvPr/>
        </p:nvSpPr>
        <p:spPr>
          <a:xfrm>
            <a:off x="744412" y="1459566"/>
            <a:ext cx="512213" cy="512213"/>
          </a:xfrm>
          <a:prstGeom prst="flowChartConnector">
            <a:avLst/>
          </a:prstGeom>
          <a:solidFill>
            <a:schemeClr val="accent6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3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150C0572-8FAC-627C-C878-40F84AD44E27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14" name="그룹 13">
              <a:extLst>
                <a:ext uri="{FF2B5EF4-FFF2-40B4-BE49-F238E27FC236}">
                  <a16:creationId xmlns:a16="http://schemas.microsoft.com/office/drawing/2014/main" id="{10914761-B1B1-6BC8-EAE3-94469C582E66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36" name="직사각형 35">
                <a:extLst>
                  <a:ext uri="{FF2B5EF4-FFF2-40B4-BE49-F238E27FC236}">
                    <a16:creationId xmlns:a16="http://schemas.microsoft.com/office/drawing/2014/main" id="{4C9B29A1-D218-084E-2F7F-6DB66C9C6BF4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37</a:t>
                </a:r>
              </a:p>
            </p:txBody>
          </p:sp>
          <p:sp>
            <p:nvSpPr>
              <p:cNvPr id="42" name="직사각형 41">
                <a:extLst>
                  <a:ext uri="{FF2B5EF4-FFF2-40B4-BE49-F238E27FC236}">
                    <a16:creationId xmlns:a16="http://schemas.microsoft.com/office/drawing/2014/main" id="{0FE5B1B3-7B4A-4F6C-C29B-720A3D8CE17C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10</a:t>
                </a:r>
              </a:p>
            </p:txBody>
          </p:sp>
          <p:sp>
            <p:nvSpPr>
              <p:cNvPr id="43" name="직사각형 42">
                <a:extLst>
                  <a:ext uri="{FF2B5EF4-FFF2-40B4-BE49-F238E27FC236}">
                    <a16:creationId xmlns:a16="http://schemas.microsoft.com/office/drawing/2014/main" id="{B8570F18-ED33-3E89-901B-98709FAB0F8A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0" name="그림 29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0D81108A-8559-1724-21D8-037329F6703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1" name="그림 30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58F68AA5-F99C-9D95-A2C2-3C27220E67C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34" name="사각형: 둥근 모서리 20">
            <a:extLst>
              <a:ext uri="{FF2B5EF4-FFF2-40B4-BE49-F238E27FC236}">
                <a16:creationId xmlns:a16="http://schemas.microsoft.com/office/drawing/2014/main" id="{C76374C8-86C1-2ACF-A456-6567499B13EF}"/>
              </a:ext>
            </a:extLst>
          </p:cNvPr>
          <p:cNvSpPr/>
          <p:nvPr/>
        </p:nvSpPr>
        <p:spPr>
          <a:xfrm>
            <a:off x="7490682" y="1488623"/>
            <a:ext cx="369177" cy="381353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D7F0F8A-98BF-85F9-692F-D8A49E245515}"/>
              </a:ext>
            </a:extLst>
          </p:cNvPr>
          <p:cNvSpPr txBox="1"/>
          <p:nvPr/>
        </p:nvSpPr>
        <p:spPr>
          <a:xfrm>
            <a:off x="1273929" y="2132856"/>
            <a:ext cx="794280" cy="6832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(1)</a:t>
            </a:r>
            <a:endParaRPr lang="ko-KR" altLang="en-US" sz="3200" b="1" dirty="0">
              <a:solidFill>
                <a:prstClr val="black"/>
              </a:solidFill>
              <a:latin typeface="맑은 고딕" panose="020B0503020000020004" pitchFamily="50" charset="-127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D7F0F8A-98BF-85F9-692F-D8A49E245515}"/>
              </a:ext>
            </a:extLst>
          </p:cNvPr>
          <p:cNvSpPr txBox="1"/>
          <p:nvPr/>
        </p:nvSpPr>
        <p:spPr>
          <a:xfrm>
            <a:off x="6240016" y="2132856"/>
            <a:ext cx="794280" cy="6832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(2)</a:t>
            </a:r>
            <a:endParaRPr lang="ko-KR" altLang="en-US" sz="3200" b="1" dirty="0">
              <a:solidFill>
                <a:prstClr val="black"/>
              </a:solidFill>
              <a:latin typeface="맑은 고딕" panose="020B0503020000020004" pitchFamily="50" charset="-127"/>
            </a:endParaRPr>
          </a:p>
        </p:txBody>
      </p:sp>
      <p:sp>
        <p:nvSpPr>
          <p:cNvPr id="41" name="사각형: 둥근 모서리 2">
            <a:extLst>
              <a:ext uri="{FF2B5EF4-FFF2-40B4-BE49-F238E27FC236}">
                <a16:creationId xmlns:a16="http://schemas.microsoft.com/office/drawing/2014/main" id="{BD7BEDC2-F993-29D2-6CCE-FA4D1CA27A60}"/>
              </a:ext>
            </a:extLst>
          </p:cNvPr>
          <p:cNvSpPr/>
          <p:nvPr/>
        </p:nvSpPr>
        <p:spPr>
          <a:xfrm>
            <a:off x="2507628" y="5373288"/>
            <a:ext cx="1140099" cy="6480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 dirty="0">
              <a:solidFill>
                <a:srgbClr val="FF0000"/>
              </a:solidFill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07A04F62-54F0-011F-D797-43A16D331F31}"/>
              </a:ext>
            </a:extLst>
          </p:cNvPr>
          <p:cNvSpPr txBox="1"/>
          <p:nvPr/>
        </p:nvSpPr>
        <p:spPr>
          <a:xfrm>
            <a:off x="2605510" y="5441634"/>
            <a:ext cx="970210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ko-KR" altLang="en-US" dirty="0">
                <a:solidFill>
                  <a:srgbClr val="FF0000"/>
                </a:solidFill>
              </a:rPr>
              <a:t>둔각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6483" y="2246429"/>
            <a:ext cx="2440646" cy="30674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4296" y="2793240"/>
            <a:ext cx="2373962" cy="1973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0" name="사각형: 둥근 모서리 2">
            <a:extLst>
              <a:ext uri="{FF2B5EF4-FFF2-40B4-BE49-F238E27FC236}">
                <a16:creationId xmlns:a16="http://schemas.microsoft.com/office/drawing/2014/main" id="{BD7BEDC2-F993-29D2-6CCE-FA4D1CA27A60}"/>
              </a:ext>
            </a:extLst>
          </p:cNvPr>
          <p:cNvSpPr/>
          <p:nvPr/>
        </p:nvSpPr>
        <p:spPr>
          <a:xfrm>
            <a:off x="7761977" y="5373288"/>
            <a:ext cx="1140099" cy="6480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 dirty="0">
              <a:solidFill>
                <a:srgbClr val="FF0000"/>
              </a:solidFill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07A04F62-54F0-011F-D797-43A16D331F31}"/>
              </a:ext>
            </a:extLst>
          </p:cNvPr>
          <p:cNvSpPr txBox="1"/>
          <p:nvPr/>
        </p:nvSpPr>
        <p:spPr>
          <a:xfrm>
            <a:off x="7859859" y="5441634"/>
            <a:ext cx="970210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ko-KR" altLang="en-US" dirty="0">
                <a:solidFill>
                  <a:srgbClr val="FF0000"/>
                </a:solidFill>
              </a:rPr>
              <a:t>예각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46" name="사각형: 둥근 모서리 45">
              <a:hlinkClick r:id="rId6" action="ppaction://hlinksldjump"/>
              <a:extLst>
                <a:ext uri="{FF2B5EF4-FFF2-40B4-BE49-F238E27FC236}">
                  <a16:creationId xmlns:a16="http://schemas.microsoft.com/office/drawing/2014/main" id="{43A67297-F39A-2EB0-5C6C-A3BBCE2B51CA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  <p:sp>
          <p:nvSpPr>
            <p:cNvPr id="33" name="사각형: 둥근 모서리 52">
              <a:hlinkClick r:id="rId6" action="ppaction://hlinksldjump"/>
              <a:extLst>
                <a:ext uri="{FF2B5EF4-FFF2-40B4-BE49-F238E27FC236}">
                  <a16:creationId xmlns:a16="http://schemas.microsoft.com/office/drawing/2014/main" id="{8BCA78AC-0030-ED1F-0215-AC2627E6FDCA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</p:grpSp>
      <p:pic>
        <p:nvPicPr>
          <p:cNvPr id="38" name="그림 37">
            <a:extLst>
              <a:ext uri="{FF2B5EF4-FFF2-40B4-BE49-F238E27FC236}">
                <a16:creationId xmlns:a16="http://schemas.microsoft.com/office/drawing/2014/main" id="{25F866C2-0BBD-40D0-870C-B5B25D9FEEDE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2816192" y="5426248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39" name="그림 38">
            <a:extLst>
              <a:ext uri="{FF2B5EF4-FFF2-40B4-BE49-F238E27FC236}">
                <a16:creationId xmlns:a16="http://schemas.microsoft.com/office/drawing/2014/main" id="{5CD57469-C60C-4352-A058-D3C14177536C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8070541" y="5426248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4" name="그룹 30">
            <a:extLst>
              <a:ext uri="{FF2B5EF4-FFF2-40B4-BE49-F238E27FC236}">
                <a16:creationId xmlns:a16="http://schemas.microsoft.com/office/drawing/2014/main" id="{A57673E2-38A7-25B1-1311-284A6B7E5BC1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5" name="그룹 26">
              <a:extLst>
                <a:ext uri="{FF2B5EF4-FFF2-40B4-BE49-F238E27FC236}">
                  <a16:creationId xmlns:a16="http://schemas.microsoft.com/office/drawing/2014/main" id="{30B13E98-F334-797C-0EE9-70AFBCB5FD8D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10" name="그래픽 60">
                <a:extLst>
                  <a:ext uri="{FF2B5EF4-FFF2-40B4-BE49-F238E27FC236}">
                    <a16:creationId xmlns:a16="http://schemas.microsoft.com/office/drawing/2014/main" id="{64274A49-1B8A-2D2E-C003-D25D54CE8E2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11" name="그림 28">
                <a:extLst>
                  <a:ext uri="{FF2B5EF4-FFF2-40B4-BE49-F238E27FC236}">
                    <a16:creationId xmlns:a16="http://schemas.microsoft.com/office/drawing/2014/main" id="{698522DD-08A0-FE8A-3353-6F4E8164AF1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1649DB4-7D35-7F57-9151-6F6372287D3B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83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94FE5C09-0D5D-E547-B86B-B640B89101F3}"/>
              </a:ext>
            </a:extLst>
          </p:cNvPr>
          <p:cNvSpPr txBox="1"/>
          <p:nvPr/>
        </p:nvSpPr>
        <p:spPr>
          <a:xfrm>
            <a:off x="9874936" y="263353"/>
            <a:ext cx="2232247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F5852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F5852E"/>
                </a:solidFill>
              </a:rPr>
              <a:t>2. </a:t>
            </a:r>
            <a:r>
              <a:rPr lang="ko-KR" altLang="en-US" sz="2400" b="1" spc="-300" dirty="0">
                <a:solidFill>
                  <a:srgbClr val="F5852E"/>
                </a:solidFill>
              </a:rPr>
              <a:t>각도</a:t>
            </a:r>
          </a:p>
        </p:txBody>
      </p:sp>
    </p:spTree>
    <p:extLst>
      <p:ext uri="{BB962C8B-B14F-4D97-AF65-F5344CB8AC3E}">
        <p14:creationId xmlns:p14="http://schemas.microsoft.com/office/powerpoint/2010/main" val="1864629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6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D83CE18-5821-5A5F-1682-B6668401AD16}"/>
              </a:ext>
            </a:extLst>
          </p:cNvPr>
          <p:cNvSpPr txBox="1"/>
          <p:nvPr/>
        </p:nvSpPr>
        <p:spPr>
          <a:xfrm>
            <a:off x="1343396" y="1412776"/>
            <a:ext cx="10428230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      </a:t>
            </a: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안에 알맞은 수를 써넣으세요</a:t>
            </a: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.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" name="순서도: 연결자 7">
            <a:extLst>
              <a:ext uri="{FF2B5EF4-FFF2-40B4-BE49-F238E27FC236}">
                <a16:creationId xmlns:a16="http://schemas.microsoft.com/office/drawing/2014/main" id="{6D923F6B-BA82-9C5E-F4B1-7558C96C8513}"/>
              </a:ext>
            </a:extLst>
          </p:cNvPr>
          <p:cNvSpPr/>
          <p:nvPr/>
        </p:nvSpPr>
        <p:spPr>
          <a:xfrm>
            <a:off x="744412" y="1459566"/>
            <a:ext cx="512213" cy="512213"/>
          </a:xfrm>
          <a:prstGeom prst="flowChartConnector">
            <a:avLst/>
          </a:prstGeom>
          <a:solidFill>
            <a:schemeClr val="accent6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4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D7726C75-76CC-E920-67EF-4751316E2C6B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27" name="그룹 26">
              <a:extLst>
                <a:ext uri="{FF2B5EF4-FFF2-40B4-BE49-F238E27FC236}">
                  <a16:creationId xmlns:a16="http://schemas.microsoft.com/office/drawing/2014/main" id="{99693971-12EE-1692-488F-57C5F9D3AA27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45" name="직사각형 44">
                <a:extLst>
                  <a:ext uri="{FF2B5EF4-FFF2-40B4-BE49-F238E27FC236}">
                    <a16:creationId xmlns:a16="http://schemas.microsoft.com/office/drawing/2014/main" id="{2D7456CE-B1BF-CBB3-13B4-24965A2E4E8F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37</a:t>
                </a:r>
              </a:p>
            </p:txBody>
          </p:sp>
          <p:sp>
            <p:nvSpPr>
              <p:cNvPr id="46" name="직사각형 45">
                <a:extLst>
                  <a:ext uri="{FF2B5EF4-FFF2-40B4-BE49-F238E27FC236}">
                    <a16:creationId xmlns:a16="http://schemas.microsoft.com/office/drawing/2014/main" id="{993177DD-286F-FF6B-909B-BD761D5FF5EB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11</a:t>
                </a:r>
              </a:p>
            </p:txBody>
          </p:sp>
          <p:sp>
            <p:nvSpPr>
              <p:cNvPr id="47" name="직사각형 46">
                <a:extLst>
                  <a:ext uri="{FF2B5EF4-FFF2-40B4-BE49-F238E27FC236}">
                    <a16:creationId xmlns:a16="http://schemas.microsoft.com/office/drawing/2014/main" id="{22294B13-CF78-C7AA-74C6-246551890CE3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6" name="그림 35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40A97F58-06D6-C324-6684-78D455DD86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4" name="그림 43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CAF959D6-B270-D29C-DE53-FEFFA9518A5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35" name="사각형: 둥근 모서리 20">
            <a:extLst>
              <a:ext uri="{FF2B5EF4-FFF2-40B4-BE49-F238E27FC236}">
                <a16:creationId xmlns:a16="http://schemas.microsoft.com/office/drawing/2014/main" id="{C76374C8-86C1-2ACF-A456-6567499B13EF}"/>
              </a:ext>
            </a:extLst>
          </p:cNvPr>
          <p:cNvSpPr/>
          <p:nvPr/>
        </p:nvSpPr>
        <p:spPr>
          <a:xfrm>
            <a:off x="1495796" y="1488623"/>
            <a:ext cx="369177" cy="381353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0D7F0F8A-98BF-85F9-692F-D8A49E245515}"/>
              </a:ext>
            </a:extLst>
          </p:cNvPr>
          <p:cNvSpPr txBox="1"/>
          <p:nvPr/>
        </p:nvSpPr>
        <p:spPr>
          <a:xfrm>
            <a:off x="1273929" y="2132856"/>
            <a:ext cx="794280" cy="6832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(1)</a:t>
            </a:r>
            <a:endParaRPr lang="ko-KR" altLang="en-US" sz="3200" b="1" dirty="0">
              <a:solidFill>
                <a:prstClr val="black"/>
              </a:solidFill>
              <a:latin typeface="맑은 고딕" panose="020B0503020000020004" pitchFamily="50" charset="-127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0D7F0F8A-98BF-85F9-692F-D8A49E245515}"/>
              </a:ext>
            </a:extLst>
          </p:cNvPr>
          <p:cNvSpPr txBox="1"/>
          <p:nvPr/>
        </p:nvSpPr>
        <p:spPr>
          <a:xfrm>
            <a:off x="6240016" y="2132856"/>
            <a:ext cx="794280" cy="6832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(2)</a:t>
            </a:r>
            <a:endParaRPr lang="ko-KR" altLang="en-US" sz="3200" b="1" dirty="0">
              <a:solidFill>
                <a:prstClr val="black"/>
              </a:solidFill>
              <a:latin typeface="맑은 고딕" panose="020B0503020000020004" pitchFamily="50" charset="-127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4822" y="2306444"/>
            <a:ext cx="2067213" cy="29474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9539" y="2306444"/>
            <a:ext cx="2227256" cy="2754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0" name="TextBox 59">
            <a:extLst>
              <a:ext uri="{FF2B5EF4-FFF2-40B4-BE49-F238E27FC236}">
                <a16:creationId xmlns:a16="http://schemas.microsoft.com/office/drawing/2014/main" id="{07A04F62-54F0-011F-D797-43A16D331F31}"/>
              </a:ext>
            </a:extLst>
          </p:cNvPr>
          <p:cNvSpPr txBox="1"/>
          <p:nvPr/>
        </p:nvSpPr>
        <p:spPr>
          <a:xfrm>
            <a:off x="3111802" y="2451857"/>
            <a:ext cx="722127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45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07A04F62-54F0-011F-D797-43A16D331F31}"/>
              </a:ext>
            </a:extLst>
          </p:cNvPr>
          <p:cNvSpPr txBox="1"/>
          <p:nvPr/>
        </p:nvSpPr>
        <p:spPr>
          <a:xfrm>
            <a:off x="7793668" y="4365104"/>
            <a:ext cx="722127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60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37" name="그림 36">
            <a:extLst>
              <a:ext uri="{FF2B5EF4-FFF2-40B4-BE49-F238E27FC236}">
                <a16:creationId xmlns:a16="http://schemas.microsoft.com/office/drawing/2014/main" id="{D6B552A1-3AFC-CED1-AEDB-10A2C2C597AA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3189476" y="2452866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38" name="그림 37">
            <a:extLst>
              <a:ext uri="{FF2B5EF4-FFF2-40B4-BE49-F238E27FC236}">
                <a16:creationId xmlns:a16="http://schemas.microsoft.com/office/drawing/2014/main" id="{D6B552A1-3AFC-CED1-AEDB-10A2C2C597AA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7879655" y="4365230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3" name="그룹 2"/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50" name="사각형: 둥근 모서리 49">
              <a:hlinkClick r:id="rId7" action="ppaction://hlinksldjump"/>
              <a:extLst>
                <a:ext uri="{FF2B5EF4-FFF2-40B4-BE49-F238E27FC236}">
                  <a16:creationId xmlns:a16="http://schemas.microsoft.com/office/drawing/2014/main" id="{C45FDBFA-A6E8-3B49-D406-2722BF4CF3AC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  <p:sp>
          <p:nvSpPr>
            <p:cNvPr id="39" name="사각형: 둥근 모서리 52">
              <a:hlinkClick r:id="rId7" action="ppaction://hlinksldjump"/>
              <a:extLst>
                <a:ext uri="{FF2B5EF4-FFF2-40B4-BE49-F238E27FC236}">
                  <a16:creationId xmlns:a16="http://schemas.microsoft.com/office/drawing/2014/main" id="{8BCA78AC-0030-ED1F-0215-AC2627E6FDCA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</p:grpSp>
      <p:grpSp>
        <p:nvGrpSpPr>
          <p:cNvPr id="4" name="그룹 30">
            <a:extLst>
              <a:ext uri="{FF2B5EF4-FFF2-40B4-BE49-F238E27FC236}">
                <a16:creationId xmlns:a16="http://schemas.microsoft.com/office/drawing/2014/main" id="{085EB284-DD53-19F2-F07A-A28CB71C65A9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5" name="그룹 26">
              <a:extLst>
                <a:ext uri="{FF2B5EF4-FFF2-40B4-BE49-F238E27FC236}">
                  <a16:creationId xmlns:a16="http://schemas.microsoft.com/office/drawing/2014/main" id="{E545C49D-95FF-4B2D-3294-3B585EB47B04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10" name="그래픽 60">
                <a:extLst>
                  <a:ext uri="{FF2B5EF4-FFF2-40B4-BE49-F238E27FC236}">
                    <a16:creationId xmlns:a16="http://schemas.microsoft.com/office/drawing/2014/main" id="{BA76C7E2-A6EF-B616-0EBC-19A6F9A2AA0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11" name="그림 28">
                <a:extLst>
                  <a:ext uri="{FF2B5EF4-FFF2-40B4-BE49-F238E27FC236}">
                    <a16:creationId xmlns:a16="http://schemas.microsoft.com/office/drawing/2014/main" id="{41C94C5C-5D7E-329F-82CC-54714EFB61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645D9D7-E548-113C-EBB4-41AA2D3B7C01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83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6A5243DE-D558-168E-8312-876D70AE4B7D}"/>
              </a:ext>
            </a:extLst>
          </p:cNvPr>
          <p:cNvSpPr txBox="1"/>
          <p:nvPr/>
        </p:nvSpPr>
        <p:spPr>
          <a:xfrm>
            <a:off x="9874936" y="263353"/>
            <a:ext cx="2232247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F5852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F5852E"/>
                </a:solidFill>
              </a:rPr>
              <a:t>2. </a:t>
            </a:r>
            <a:r>
              <a:rPr lang="ko-KR" altLang="en-US" sz="2400" b="1" spc="-300" dirty="0">
                <a:solidFill>
                  <a:srgbClr val="F5852E"/>
                </a:solidFill>
              </a:rPr>
              <a:t>각도</a:t>
            </a:r>
          </a:p>
        </p:txBody>
      </p:sp>
    </p:spTree>
    <p:extLst>
      <p:ext uri="{BB962C8B-B14F-4D97-AF65-F5344CB8AC3E}">
        <p14:creationId xmlns:p14="http://schemas.microsoft.com/office/powerpoint/2010/main" val="3409455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/>
      <p:bldP spid="6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D83CE18-5821-5A5F-1682-B6668401AD16}"/>
              </a:ext>
            </a:extLst>
          </p:cNvPr>
          <p:cNvSpPr txBox="1"/>
          <p:nvPr/>
        </p:nvSpPr>
        <p:spPr>
          <a:xfrm>
            <a:off x="1343396" y="1412776"/>
            <a:ext cx="10428230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주어진 각을 겹치지 않게 이어 붙여서 만들 수 있는 둔각의 크기를 모두 써 보세요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.</a:t>
            </a:r>
            <a:endParaRPr lang="ko-KR" altLang="en-US" sz="3600" b="1" spc="-300" dirty="0">
              <a:solidFill>
                <a:sysClr val="windowText" lastClr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</p:txBody>
      </p:sp>
      <p:sp>
        <p:nvSpPr>
          <p:cNvPr id="8" name="순서도: 연결자 7">
            <a:extLst>
              <a:ext uri="{FF2B5EF4-FFF2-40B4-BE49-F238E27FC236}">
                <a16:creationId xmlns:a16="http://schemas.microsoft.com/office/drawing/2014/main" id="{6D923F6B-BA82-9C5E-F4B1-7558C96C8513}"/>
              </a:ext>
            </a:extLst>
          </p:cNvPr>
          <p:cNvSpPr/>
          <p:nvPr/>
        </p:nvSpPr>
        <p:spPr>
          <a:xfrm>
            <a:off x="744412" y="1459566"/>
            <a:ext cx="512213" cy="512213"/>
          </a:xfrm>
          <a:prstGeom prst="flowChartConnector">
            <a:avLst/>
          </a:prstGeom>
          <a:solidFill>
            <a:schemeClr val="accent6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5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D7726C75-76CC-E920-67EF-4751316E2C6B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27" name="그룹 26">
              <a:extLst>
                <a:ext uri="{FF2B5EF4-FFF2-40B4-BE49-F238E27FC236}">
                  <a16:creationId xmlns:a16="http://schemas.microsoft.com/office/drawing/2014/main" id="{99693971-12EE-1692-488F-57C5F9D3AA27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45" name="직사각형 44">
                <a:extLst>
                  <a:ext uri="{FF2B5EF4-FFF2-40B4-BE49-F238E27FC236}">
                    <a16:creationId xmlns:a16="http://schemas.microsoft.com/office/drawing/2014/main" id="{2D7456CE-B1BF-CBB3-13B4-24965A2E4E8F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37</a:t>
                </a:r>
              </a:p>
            </p:txBody>
          </p:sp>
          <p:sp>
            <p:nvSpPr>
              <p:cNvPr id="46" name="직사각형 45">
                <a:extLst>
                  <a:ext uri="{FF2B5EF4-FFF2-40B4-BE49-F238E27FC236}">
                    <a16:creationId xmlns:a16="http://schemas.microsoft.com/office/drawing/2014/main" id="{993177DD-286F-FF6B-909B-BD761D5FF5EB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12</a:t>
                </a:r>
              </a:p>
            </p:txBody>
          </p:sp>
          <p:sp>
            <p:nvSpPr>
              <p:cNvPr id="47" name="직사각형 46">
                <a:extLst>
                  <a:ext uri="{FF2B5EF4-FFF2-40B4-BE49-F238E27FC236}">
                    <a16:creationId xmlns:a16="http://schemas.microsoft.com/office/drawing/2014/main" id="{22294B13-CF78-C7AA-74C6-246551890CE3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6" name="그림 35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40A97F58-06D6-C324-6684-78D455DD86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4" name="그림 43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CAF959D6-B270-D29C-DE53-FEFFA9518A5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77" name="직사각형 76"/>
          <p:cNvSpPr/>
          <p:nvPr/>
        </p:nvSpPr>
        <p:spPr>
          <a:xfrm>
            <a:off x="8040216" y="4960625"/>
            <a:ext cx="40129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b="1" dirty="0"/>
              <a:t>(                      )</a:t>
            </a:r>
            <a:endParaRPr lang="ko-KR" altLang="en-US" sz="3200" dirty="0"/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FA6A3F10-F030-4B1E-AC32-F522FD7FD83B}"/>
              </a:ext>
            </a:extLst>
          </p:cNvPr>
          <p:cNvSpPr txBox="1"/>
          <p:nvPr/>
        </p:nvSpPr>
        <p:spPr>
          <a:xfrm>
            <a:off x="8566098" y="5030892"/>
            <a:ext cx="2638716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105</a:t>
            </a:r>
            <a:r>
              <a:rPr lang="ko-KR" altLang="en-US" dirty="0">
                <a:solidFill>
                  <a:srgbClr val="FF0000"/>
                </a:solidFill>
              </a:rPr>
              <a:t>˚</a:t>
            </a:r>
            <a:r>
              <a:rPr lang="en-US" altLang="ko-KR" dirty="0">
                <a:solidFill>
                  <a:srgbClr val="FF0000"/>
                </a:solidFill>
              </a:rPr>
              <a:t>, 140</a:t>
            </a:r>
            <a:r>
              <a:rPr lang="ko-KR" altLang="en-US" dirty="0">
                <a:solidFill>
                  <a:srgbClr val="FF0000"/>
                </a:solidFill>
              </a:rPr>
              <a:t>˚</a:t>
            </a:r>
            <a:r>
              <a:rPr lang="en-US" altLang="ko-KR" dirty="0">
                <a:solidFill>
                  <a:srgbClr val="FF0000"/>
                </a:solidFill>
              </a:rPr>
              <a:t>, 175</a:t>
            </a:r>
            <a:r>
              <a:rPr lang="ko-KR" altLang="en-US" dirty="0">
                <a:solidFill>
                  <a:srgbClr val="FF0000"/>
                </a:solidFill>
              </a:rPr>
              <a:t>˚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8908" y="2776822"/>
            <a:ext cx="3214184" cy="1973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" name="그룹 2"/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50" name="사각형: 둥근 모서리 49">
              <a:hlinkClick r:id="rId5" action="ppaction://hlinksldjump"/>
              <a:extLst>
                <a:ext uri="{FF2B5EF4-FFF2-40B4-BE49-F238E27FC236}">
                  <a16:creationId xmlns:a16="http://schemas.microsoft.com/office/drawing/2014/main" id="{C45FDBFA-A6E8-3B49-D406-2722BF4CF3AC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  <p:sp>
          <p:nvSpPr>
            <p:cNvPr id="37" name="사각형: 둥근 모서리 52">
              <a:hlinkClick r:id="rId5" action="ppaction://hlinksldjump"/>
              <a:extLst>
                <a:ext uri="{FF2B5EF4-FFF2-40B4-BE49-F238E27FC236}">
                  <a16:creationId xmlns:a16="http://schemas.microsoft.com/office/drawing/2014/main" id="{8BCA78AC-0030-ED1F-0215-AC2627E6FDCA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</p:grpSp>
      <p:pic>
        <p:nvPicPr>
          <p:cNvPr id="38" name="그림 37">
            <a:extLst>
              <a:ext uri="{FF2B5EF4-FFF2-40B4-BE49-F238E27FC236}">
                <a16:creationId xmlns:a16="http://schemas.microsoft.com/office/drawing/2014/main" id="{DCBA6970-54EA-4E7A-9262-993AA7E66E30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9655620" y="5030892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4" name="그룹 30">
            <a:extLst>
              <a:ext uri="{FF2B5EF4-FFF2-40B4-BE49-F238E27FC236}">
                <a16:creationId xmlns:a16="http://schemas.microsoft.com/office/drawing/2014/main" id="{9503018A-504E-04DF-E597-C5CCF81BCA8E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5" name="그룹 26">
              <a:extLst>
                <a:ext uri="{FF2B5EF4-FFF2-40B4-BE49-F238E27FC236}">
                  <a16:creationId xmlns:a16="http://schemas.microsoft.com/office/drawing/2014/main" id="{7F60792D-A87E-F974-465D-F91E86AEFC64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10" name="그래픽 60">
                <a:extLst>
                  <a:ext uri="{FF2B5EF4-FFF2-40B4-BE49-F238E27FC236}">
                    <a16:creationId xmlns:a16="http://schemas.microsoft.com/office/drawing/2014/main" id="{E36F9D1C-748E-12F9-0891-F0EAF89055F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11" name="그림 28">
                <a:extLst>
                  <a:ext uri="{FF2B5EF4-FFF2-40B4-BE49-F238E27FC236}">
                    <a16:creationId xmlns:a16="http://schemas.microsoft.com/office/drawing/2014/main" id="{4DFFEFF1-22DB-4319-E0BE-4CAD9AEEDEC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71A2607-1E28-61F0-7726-8CE6BE9814A8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83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BC32BB11-0742-534F-9BFB-5169AF082A1D}"/>
              </a:ext>
            </a:extLst>
          </p:cNvPr>
          <p:cNvSpPr txBox="1"/>
          <p:nvPr/>
        </p:nvSpPr>
        <p:spPr>
          <a:xfrm>
            <a:off x="9874936" y="263353"/>
            <a:ext cx="2232247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F5852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F5852E"/>
                </a:solidFill>
              </a:rPr>
              <a:t>2. </a:t>
            </a:r>
            <a:r>
              <a:rPr lang="ko-KR" altLang="en-US" sz="2400" b="1" spc="-300" dirty="0">
                <a:solidFill>
                  <a:srgbClr val="F5852E"/>
                </a:solidFill>
              </a:rPr>
              <a:t>각도</a:t>
            </a:r>
          </a:p>
        </p:txBody>
      </p:sp>
    </p:spTree>
    <p:extLst>
      <p:ext uri="{BB962C8B-B14F-4D97-AF65-F5344CB8AC3E}">
        <p14:creationId xmlns:p14="http://schemas.microsoft.com/office/powerpoint/2010/main" val="2377535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D83CE18-5821-5A5F-1682-B6668401AD16}"/>
              </a:ext>
            </a:extLst>
          </p:cNvPr>
          <p:cNvSpPr txBox="1"/>
          <p:nvPr/>
        </p:nvSpPr>
        <p:spPr>
          <a:xfrm>
            <a:off x="1343396" y="1412776"/>
            <a:ext cx="10428230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다음과 같이 직사각형 모양의 종이를 접었을 때 ㉠의 각도를 구해 보세요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.</a:t>
            </a:r>
            <a:endParaRPr lang="ko-KR" altLang="en-US" sz="3600" b="1" spc="-300" dirty="0">
              <a:solidFill>
                <a:sysClr val="windowText" lastClr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</p:txBody>
      </p:sp>
      <p:sp>
        <p:nvSpPr>
          <p:cNvPr id="8" name="순서도: 연결자 7">
            <a:extLst>
              <a:ext uri="{FF2B5EF4-FFF2-40B4-BE49-F238E27FC236}">
                <a16:creationId xmlns:a16="http://schemas.microsoft.com/office/drawing/2014/main" id="{6D923F6B-BA82-9C5E-F4B1-7558C96C8513}"/>
              </a:ext>
            </a:extLst>
          </p:cNvPr>
          <p:cNvSpPr/>
          <p:nvPr/>
        </p:nvSpPr>
        <p:spPr>
          <a:xfrm>
            <a:off x="744412" y="1459566"/>
            <a:ext cx="512213" cy="512213"/>
          </a:xfrm>
          <a:prstGeom prst="flowChartConnector">
            <a:avLst/>
          </a:prstGeom>
          <a:solidFill>
            <a:schemeClr val="accent6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6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D7726C75-76CC-E920-67EF-4751316E2C6B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27" name="그룹 26">
              <a:extLst>
                <a:ext uri="{FF2B5EF4-FFF2-40B4-BE49-F238E27FC236}">
                  <a16:creationId xmlns:a16="http://schemas.microsoft.com/office/drawing/2014/main" id="{99693971-12EE-1692-488F-57C5F9D3AA27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45" name="직사각형 44">
                <a:extLst>
                  <a:ext uri="{FF2B5EF4-FFF2-40B4-BE49-F238E27FC236}">
                    <a16:creationId xmlns:a16="http://schemas.microsoft.com/office/drawing/2014/main" id="{2D7456CE-B1BF-CBB3-13B4-24965A2E4E8F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37</a:t>
                </a:r>
              </a:p>
            </p:txBody>
          </p:sp>
          <p:sp>
            <p:nvSpPr>
              <p:cNvPr id="46" name="직사각형 45">
                <a:extLst>
                  <a:ext uri="{FF2B5EF4-FFF2-40B4-BE49-F238E27FC236}">
                    <a16:creationId xmlns:a16="http://schemas.microsoft.com/office/drawing/2014/main" id="{993177DD-286F-FF6B-909B-BD761D5FF5EB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13</a:t>
                </a:r>
              </a:p>
            </p:txBody>
          </p:sp>
          <p:sp>
            <p:nvSpPr>
              <p:cNvPr id="47" name="직사각형 46">
                <a:extLst>
                  <a:ext uri="{FF2B5EF4-FFF2-40B4-BE49-F238E27FC236}">
                    <a16:creationId xmlns:a16="http://schemas.microsoft.com/office/drawing/2014/main" id="{22294B13-CF78-C7AA-74C6-246551890CE3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6" name="그림 35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40A97F58-06D6-C324-6684-78D455DD86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4" name="그림 43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CAF959D6-B270-D29C-DE53-FEFFA9518A5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id="{02B79B9C-54FC-44A0-8643-17CC1BE33217}"/>
              </a:ext>
            </a:extLst>
          </p:cNvPr>
          <p:cNvSpPr txBox="1"/>
          <p:nvPr/>
        </p:nvSpPr>
        <p:spPr>
          <a:xfrm>
            <a:off x="9480376" y="5283239"/>
            <a:ext cx="2152119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lnSpc>
                <a:spcPct val="120000"/>
              </a:lnSpc>
            </a:pPr>
            <a:r>
              <a:rPr lang="ko-KR" altLang="en-US" sz="3200" b="1" spc="-30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</a:rPr>
              <a:t>    </a:t>
            </a:r>
            <a:r>
              <a:rPr kumimoji="0" lang="ko-KR" altLang="en-US" sz="3200" b="1" i="0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            ˚</a:t>
            </a:r>
            <a:endParaRPr kumimoji="0" lang="en-US" altLang="ko-KR" sz="3200" b="1" i="0" u="none" strike="noStrike" kern="1200" cap="none" spc="-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4" name="사각형: 둥근 모서리 2">
            <a:extLst>
              <a:ext uri="{FF2B5EF4-FFF2-40B4-BE49-F238E27FC236}">
                <a16:creationId xmlns:a16="http://schemas.microsoft.com/office/drawing/2014/main" id="{BD7BEDC2-F993-29D2-6CCE-FA4D1CA27A60}"/>
              </a:ext>
            </a:extLst>
          </p:cNvPr>
          <p:cNvSpPr/>
          <p:nvPr/>
        </p:nvSpPr>
        <p:spPr>
          <a:xfrm>
            <a:off x="10085262" y="5229272"/>
            <a:ext cx="972000" cy="6480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 dirty="0">
              <a:solidFill>
                <a:srgbClr val="FF0000"/>
              </a:solidFill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07A04F62-54F0-011F-D797-43A16D331F31}"/>
              </a:ext>
            </a:extLst>
          </p:cNvPr>
          <p:cNvSpPr txBox="1"/>
          <p:nvPr/>
        </p:nvSpPr>
        <p:spPr>
          <a:xfrm>
            <a:off x="10183143" y="5297618"/>
            <a:ext cx="722127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80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2124" y="2665900"/>
            <a:ext cx="4107753" cy="23672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" name="그룹 2"/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50" name="사각형: 둥근 모서리 49">
              <a:hlinkClick r:id="rId5" action="ppaction://hlinksldjump"/>
              <a:extLst>
                <a:ext uri="{FF2B5EF4-FFF2-40B4-BE49-F238E27FC236}">
                  <a16:creationId xmlns:a16="http://schemas.microsoft.com/office/drawing/2014/main" id="{C45FDBFA-A6E8-3B49-D406-2722BF4CF3AC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  <p:sp>
          <p:nvSpPr>
            <p:cNvPr id="37" name="사각형: 둥근 모서리 52">
              <a:hlinkClick r:id="rId5" action="ppaction://hlinksldjump"/>
              <a:extLst>
                <a:ext uri="{FF2B5EF4-FFF2-40B4-BE49-F238E27FC236}">
                  <a16:creationId xmlns:a16="http://schemas.microsoft.com/office/drawing/2014/main" id="{8BCA78AC-0030-ED1F-0215-AC2627E6FDCA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</p:grpSp>
      <p:pic>
        <p:nvPicPr>
          <p:cNvPr id="38" name="그림 37">
            <a:extLst>
              <a:ext uri="{FF2B5EF4-FFF2-40B4-BE49-F238E27FC236}">
                <a16:creationId xmlns:a16="http://schemas.microsoft.com/office/drawing/2014/main" id="{2BBADC11-BFE2-4D45-9600-66DCFD0FFC9D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0327321" y="5282232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4" name="그룹 30">
            <a:extLst>
              <a:ext uri="{FF2B5EF4-FFF2-40B4-BE49-F238E27FC236}">
                <a16:creationId xmlns:a16="http://schemas.microsoft.com/office/drawing/2014/main" id="{EA9715C4-7E72-02A3-C7EE-59207F1AE2BE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5" name="그룹 26">
              <a:extLst>
                <a:ext uri="{FF2B5EF4-FFF2-40B4-BE49-F238E27FC236}">
                  <a16:creationId xmlns:a16="http://schemas.microsoft.com/office/drawing/2014/main" id="{29088A94-41AA-CB0C-E2A8-0089D9B912E7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10" name="그래픽 60">
                <a:extLst>
                  <a:ext uri="{FF2B5EF4-FFF2-40B4-BE49-F238E27FC236}">
                    <a16:creationId xmlns:a16="http://schemas.microsoft.com/office/drawing/2014/main" id="{AF71F1B0-B4E1-7D6E-B3E6-531D08ADF60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11" name="그림 28">
                <a:extLst>
                  <a:ext uri="{FF2B5EF4-FFF2-40B4-BE49-F238E27FC236}">
                    <a16:creationId xmlns:a16="http://schemas.microsoft.com/office/drawing/2014/main" id="{00E9A5F7-5C69-4F76-4319-277ADC1D7DE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D59394F-0A4A-20D5-D899-94C1BCFFB614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83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20DB3212-F32E-1209-8973-1E4C8F161CFF}"/>
              </a:ext>
            </a:extLst>
          </p:cNvPr>
          <p:cNvSpPr txBox="1"/>
          <p:nvPr/>
        </p:nvSpPr>
        <p:spPr>
          <a:xfrm>
            <a:off x="9874936" y="263353"/>
            <a:ext cx="2232247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F5852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F5852E"/>
                </a:solidFill>
              </a:rPr>
              <a:t>2. </a:t>
            </a:r>
            <a:r>
              <a:rPr lang="ko-KR" altLang="en-US" sz="2400" b="1" spc="-300" dirty="0">
                <a:solidFill>
                  <a:srgbClr val="F5852E"/>
                </a:solidFill>
              </a:rPr>
              <a:t>각도</a:t>
            </a:r>
          </a:p>
        </p:txBody>
      </p:sp>
    </p:spTree>
    <p:extLst>
      <p:ext uri="{BB962C8B-B14F-4D97-AF65-F5344CB8AC3E}">
        <p14:creationId xmlns:p14="http://schemas.microsoft.com/office/powerpoint/2010/main" val="3785615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D83CE18-5821-5A5F-1682-B6668401AD16}"/>
              </a:ext>
            </a:extLst>
          </p:cNvPr>
          <p:cNvSpPr txBox="1"/>
          <p:nvPr/>
        </p:nvSpPr>
        <p:spPr>
          <a:xfrm>
            <a:off x="1343395" y="1412776"/>
            <a:ext cx="10886705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      </a:t>
            </a:r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안에 알맞은 수를 써넣으세요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.</a:t>
            </a:r>
            <a:endParaRPr lang="ko-KR" altLang="en-US" sz="3600" b="1" spc="-300" dirty="0">
              <a:solidFill>
                <a:sysClr val="windowText" lastClr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</p:txBody>
      </p:sp>
      <p:sp>
        <p:nvSpPr>
          <p:cNvPr id="8" name="순서도: 연결자 7">
            <a:extLst>
              <a:ext uri="{FF2B5EF4-FFF2-40B4-BE49-F238E27FC236}">
                <a16:creationId xmlns:a16="http://schemas.microsoft.com/office/drawing/2014/main" id="{6D923F6B-BA82-9C5E-F4B1-7558C96C8513}"/>
              </a:ext>
            </a:extLst>
          </p:cNvPr>
          <p:cNvSpPr/>
          <p:nvPr/>
        </p:nvSpPr>
        <p:spPr>
          <a:xfrm>
            <a:off x="744412" y="1459566"/>
            <a:ext cx="512213" cy="512213"/>
          </a:xfrm>
          <a:prstGeom prst="flowChartConnector">
            <a:avLst/>
          </a:prstGeom>
          <a:solidFill>
            <a:srgbClr val="C165A7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1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D2AECC9E-5446-867F-F2EE-DA171FA22253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46" name="그룹 45">
              <a:extLst>
                <a:ext uri="{FF2B5EF4-FFF2-40B4-BE49-F238E27FC236}">
                  <a16:creationId xmlns:a16="http://schemas.microsoft.com/office/drawing/2014/main" id="{98DE27CB-0164-899C-DC99-62E469C07390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49" name="직사각형 48">
                <a:extLst>
                  <a:ext uri="{FF2B5EF4-FFF2-40B4-BE49-F238E27FC236}">
                    <a16:creationId xmlns:a16="http://schemas.microsoft.com/office/drawing/2014/main" id="{B309BECD-E0CB-C64F-2AB9-BABB4F8876EA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37</a:t>
                </a:r>
              </a:p>
            </p:txBody>
          </p:sp>
          <p:sp>
            <p:nvSpPr>
              <p:cNvPr id="50" name="직사각형 49">
                <a:extLst>
                  <a:ext uri="{FF2B5EF4-FFF2-40B4-BE49-F238E27FC236}">
                    <a16:creationId xmlns:a16="http://schemas.microsoft.com/office/drawing/2014/main" id="{F7A2786A-72DE-5EC2-59EC-E3FBDBFF2D13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14</a:t>
                </a:r>
              </a:p>
            </p:txBody>
          </p:sp>
          <p:sp>
            <p:nvSpPr>
              <p:cNvPr id="51" name="직사각형 50">
                <a:extLst>
                  <a:ext uri="{FF2B5EF4-FFF2-40B4-BE49-F238E27FC236}">
                    <a16:creationId xmlns:a16="http://schemas.microsoft.com/office/drawing/2014/main" id="{4CE5802E-5150-8F07-7719-A636B9D729B5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47" name="그림 46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0B06458C-A28A-B9C3-F2D7-7ADF200D8F9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8" name="그림 47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A7986BD0-2559-8CCB-C4C5-25F52A265D1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65E185C1-1A58-C38C-527D-D00493F7D643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53" name="사각형: 둥근 모서리 52">
              <a:hlinkClick r:id="rId5" action="ppaction://hlinksldjump"/>
              <a:extLst>
                <a:ext uri="{FF2B5EF4-FFF2-40B4-BE49-F238E27FC236}">
                  <a16:creationId xmlns:a16="http://schemas.microsoft.com/office/drawing/2014/main" id="{8BCA78AC-0030-ED1F-0215-AC2627E6FDCA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54" name="사각형: 둥근 모서리 53">
              <a:hlinkClick r:id="rId6" action="ppaction://hlinksldjump"/>
              <a:extLst>
                <a:ext uri="{FF2B5EF4-FFF2-40B4-BE49-F238E27FC236}">
                  <a16:creationId xmlns:a16="http://schemas.microsoft.com/office/drawing/2014/main" id="{BECA9ECD-FDCB-3FEF-EEAB-5D1D47353F9B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0D7F0F8A-98BF-85F9-692F-D8A49E245515}"/>
              </a:ext>
            </a:extLst>
          </p:cNvPr>
          <p:cNvSpPr txBox="1"/>
          <p:nvPr/>
        </p:nvSpPr>
        <p:spPr>
          <a:xfrm>
            <a:off x="3805398" y="2384266"/>
            <a:ext cx="3093880" cy="6832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513×4=</a:t>
            </a:r>
            <a:endParaRPr lang="ko-KR" altLang="en-US" sz="3200" b="1" dirty="0">
              <a:solidFill>
                <a:prstClr val="black"/>
              </a:solidFill>
              <a:latin typeface="맑은 고딕" panose="020B0503020000020004" pitchFamily="50" charset="-127"/>
            </a:endParaRPr>
          </a:p>
        </p:txBody>
      </p:sp>
      <p:sp>
        <p:nvSpPr>
          <p:cNvPr id="36" name="사각형: 둥근 모서리 20">
            <a:extLst>
              <a:ext uri="{FF2B5EF4-FFF2-40B4-BE49-F238E27FC236}">
                <a16:creationId xmlns:a16="http://schemas.microsoft.com/office/drawing/2014/main" id="{C76374C8-86C1-2ACF-A456-6567499B13EF}"/>
              </a:ext>
            </a:extLst>
          </p:cNvPr>
          <p:cNvSpPr/>
          <p:nvPr/>
        </p:nvSpPr>
        <p:spPr>
          <a:xfrm>
            <a:off x="1526700" y="1546814"/>
            <a:ext cx="369177" cy="381353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8" name="사각형: 둥근 모서리 2">
            <a:extLst>
              <a:ext uri="{FF2B5EF4-FFF2-40B4-BE49-F238E27FC236}">
                <a16:creationId xmlns:a16="http://schemas.microsoft.com/office/drawing/2014/main" id="{BD7BEDC2-F993-29D2-6CCE-FA4D1CA27A60}"/>
              </a:ext>
            </a:extLst>
          </p:cNvPr>
          <p:cNvSpPr/>
          <p:nvPr/>
        </p:nvSpPr>
        <p:spPr>
          <a:xfrm>
            <a:off x="5446898" y="2393571"/>
            <a:ext cx="1236356" cy="6480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 dirty="0">
              <a:solidFill>
                <a:srgbClr val="FF0000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7A04F62-54F0-011F-D797-43A16D331F31}"/>
              </a:ext>
            </a:extLst>
          </p:cNvPr>
          <p:cNvSpPr txBox="1"/>
          <p:nvPr/>
        </p:nvSpPr>
        <p:spPr>
          <a:xfrm>
            <a:off x="5544780" y="2420888"/>
            <a:ext cx="1042217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2052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0D7F0F8A-98BF-85F9-692F-D8A49E245515}"/>
              </a:ext>
            </a:extLst>
          </p:cNvPr>
          <p:cNvSpPr txBox="1"/>
          <p:nvPr/>
        </p:nvSpPr>
        <p:spPr>
          <a:xfrm>
            <a:off x="3805398" y="3248362"/>
            <a:ext cx="3093880" cy="625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513×40=</a:t>
            </a:r>
            <a:endParaRPr lang="ko-KR" altLang="en-US" sz="3200" b="1" dirty="0">
              <a:solidFill>
                <a:prstClr val="black"/>
              </a:solidFill>
              <a:latin typeface="맑은 고딕" panose="020B0503020000020004" pitchFamily="50" charset="-127"/>
            </a:endParaRPr>
          </a:p>
        </p:txBody>
      </p:sp>
      <p:sp>
        <p:nvSpPr>
          <p:cNvPr id="55" name="사각형: 둥근 모서리 2">
            <a:extLst>
              <a:ext uri="{FF2B5EF4-FFF2-40B4-BE49-F238E27FC236}">
                <a16:creationId xmlns:a16="http://schemas.microsoft.com/office/drawing/2014/main" id="{BD7BEDC2-F993-29D2-6CCE-FA4D1CA27A60}"/>
              </a:ext>
            </a:extLst>
          </p:cNvPr>
          <p:cNvSpPr/>
          <p:nvPr/>
        </p:nvSpPr>
        <p:spPr>
          <a:xfrm>
            <a:off x="5675142" y="3257667"/>
            <a:ext cx="1440160" cy="6480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 dirty="0">
              <a:solidFill>
                <a:srgbClr val="FF0000"/>
              </a:solidFill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07A04F62-54F0-011F-D797-43A16D331F31}"/>
              </a:ext>
            </a:extLst>
          </p:cNvPr>
          <p:cNvSpPr txBox="1"/>
          <p:nvPr/>
        </p:nvSpPr>
        <p:spPr>
          <a:xfrm>
            <a:off x="5773024" y="3284984"/>
            <a:ext cx="1270270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20520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3" name="오른쪽 화살표 2"/>
          <p:cNvSpPr/>
          <p:nvPr/>
        </p:nvSpPr>
        <p:spPr>
          <a:xfrm>
            <a:off x="3441223" y="3464386"/>
            <a:ext cx="277114" cy="216024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33" name="그림 32">
            <a:extLst>
              <a:ext uri="{FF2B5EF4-FFF2-40B4-BE49-F238E27FC236}">
                <a16:creationId xmlns:a16="http://schemas.microsoft.com/office/drawing/2014/main" id="{F061073B-8063-4BE4-BF5D-09965F68051A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5781688" y="2454844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34" name="그림 33">
            <a:extLst>
              <a:ext uri="{FF2B5EF4-FFF2-40B4-BE49-F238E27FC236}">
                <a16:creationId xmlns:a16="http://schemas.microsoft.com/office/drawing/2014/main" id="{2C6F6FA6-31E7-45DE-9F5A-5DE62621183E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6179198" y="3318940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2" name="그룹 30">
            <a:extLst>
              <a:ext uri="{FF2B5EF4-FFF2-40B4-BE49-F238E27FC236}">
                <a16:creationId xmlns:a16="http://schemas.microsoft.com/office/drawing/2014/main" id="{F33B4668-2669-5D97-4162-824E1E837C86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11" name="그룹 26">
              <a:extLst>
                <a:ext uri="{FF2B5EF4-FFF2-40B4-BE49-F238E27FC236}">
                  <a16:creationId xmlns:a16="http://schemas.microsoft.com/office/drawing/2014/main" id="{622BC006-A08A-302F-B9AB-D0CD744BC471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18" name="그래픽 60">
                <a:extLst>
                  <a:ext uri="{FF2B5EF4-FFF2-40B4-BE49-F238E27FC236}">
                    <a16:creationId xmlns:a16="http://schemas.microsoft.com/office/drawing/2014/main" id="{9ED64D3D-C415-7876-0599-ED19EC15F51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19" name="그림 28">
                <a:extLst>
                  <a:ext uri="{FF2B5EF4-FFF2-40B4-BE49-F238E27FC236}">
                    <a16:creationId xmlns:a16="http://schemas.microsoft.com/office/drawing/2014/main" id="{EA89D520-0B8E-7A1E-A96C-F069EEDC3D6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16" name="TextBox 3">
              <a:extLst>
                <a:ext uri="{FF2B5EF4-FFF2-40B4-BE49-F238E27FC236}">
                  <a16:creationId xmlns:a16="http://schemas.microsoft.com/office/drawing/2014/main" id="{55466182-C44E-3540-D40D-450B71DC726E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84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3658BD4C-46B0-85EF-A654-73385A54C7BD}"/>
              </a:ext>
            </a:extLst>
          </p:cNvPr>
          <p:cNvSpPr txBox="1"/>
          <p:nvPr/>
        </p:nvSpPr>
        <p:spPr>
          <a:xfrm>
            <a:off x="9874936" y="263353"/>
            <a:ext cx="2232247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C165A7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C165A7"/>
                </a:solidFill>
              </a:rPr>
              <a:t>3. </a:t>
            </a:r>
            <a:r>
              <a:rPr lang="ko-KR" altLang="en-US" sz="2400" b="1" spc="-300" dirty="0">
                <a:solidFill>
                  <a:srgbClr val="C165A7"/>
                </a:solidFill>
              </a:rPr>
              <a:t>곱셈과 나눗셈</a:t>
            </a:r>
          </a:p>
        </p:txBody>
      </p:sp>
    </p:spTree>
    <p:extLst>
      <p:ext uri="{BB962C8B-B14F-4D97-AF65-F5344CB8AC3E}">
        <p14:creationId xmlns:p14="http://schemas.microsoft.com/office/powerpoint/2010/main" val="3828612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5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순서도: 연결자 7">
            <a:extLst>
              <a:ext uri="{FF2B5EF4-FFF2-40B4-BE49-F238E27FC236}">
                <a16:creationId xmlns:a16="http://schemas.microsoft.com/office/drawing/2014/main" id="{6D923F6B-BA82-9C5E-F4B1-7558C96C8513}"/>
              </a:ext>
            </a:extLst>
          </p:cNvPr>
          <p:cNvSpPr/>
          <p:nvPr/>
        </p:nvSpPr>
        <p:spPr>
          <a:xfrm>
            <a:off x="744412" y="1459566"/>
            <a:ext cx="512213" cy="512213"/>
          </a:xfrm>
          <a:prstGeom prst="flowChartConnector">
            <a:avLst/>
          </a:prstGeom>
          <a:solidFill>
            <a:srgbClr val="C165A7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2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81AC05E6-13EC-9184-4E65-4A79A00D214F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30" name="그룹 29">
              <a:extLst>
                <a:ext uri="{FF2B5EF4-FFF2-40B4-BE49-F238E27FC236}">
                  <a16:creationId xmlns:a16="http://schemas.microsoft.com/office/drawing/2014/main" id="{0E389C43-2E2E-89DF-C7B6-D1F1EEBBA559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48" name="직사각형 47">
                <a:extLst>
                  <a:ext uri="{FF2B5EF4-FFF2-40B4-BE49-F238E27FC236}">
                    <a16:creationId xmlns:a16="http://schemas.microsoft.com/office/drawing/2014/main" id="{D7E22449-493F-8163-D795-E538E811FC17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37</a:t>
                </a:r>
              </a:p>
            </p:txBody>
          </p:sp>
          <p:sp>
            <p:nvSpPr>
              <p:cNvPr id="49" name="직사각형 48">
                <a:extLst>
                  <a:ext uri="{FF2B5EF4-FFF2-40B4-BE49-F238E27FC236}">
                    <a16:creationId xmlns:a16="http://schemas.microsoft.com/office/drawing/2014/main" id="{3BE218F2-0121-2386-4B6D-6C13079737A5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15</a:t>
                </a:r>
              </a:p>
            </p:txBody>
          </p:sp>
          <p:sp>
            <p:nvSpPr>
              <p:cNvPr id="50" name="직사각형 49">
                <a:extLst>
                  <a:ext uri="{FF2B5EF4-FFF2-40B4-BE49-F238E27FC236}">
                    <a16:creationId xmlns:a16="http://schemas.microsoft.com/office/drawing/2014/main" id="{E3472A1B-9429-7C52-B8D2-EC6BB5D2147B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1" name="그림 30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32C4F84C-70EA-DF1E-269D-71AB3F979D6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7" name="그림 46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13930F4A-6DD0-9EC9-9C3F-8C6507E003C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4" name="그룹 3"/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53" name="사각형: 둥근 모서리 52">
              <a:hlinkClick r:id="rId5" action="ppaction://hlinksldjump"/>
              <a:extLst>
                <a:ext uri="{FF2B5EF4-FFF2-40B4-BE49-F238E27FC236}">
                  <a16:creationId xmlns:a16="http://schemas.microsoft.com/office/drawing/2014/main" id="{4464AAE2-2EF9-0112-C66D-3C3A0ADF3ECE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  <p:sp>
          <p:nvSpPr>
            <p:cNvPr id="39" name="사각형: 둥근 모서리 52">
              <a:hlinkClick r:id="rId6" action="ppaction://hlinksldjump"/>
              <a:extLst>
                <a:ext uri="{FF2B5EF4-FFF2-40B4-BE49-F238E27FC236}">
                  <a16:creationId xmlns:a16="http://schemas.microsoft.com/office/drawing/2014/main" id="{8BCA78AC-0030-ED1F-0215-AC2627E6FDCA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DD83CE18-5821-5A5F-1682-B6668401AD16}"/>
              </a:ext>
            </a:extLst>
          </p:cNvPr>
          <p:cNvSpPr txBox="1"/>
          <p:nvPr/>
        </p:nvSpPr>
        <p:spPr>
          <a:xfrm>
            <a:off x="1343395" y="1412776"/>
            <a:ext cx="10886705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      </a:t>
            </a:r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안에 알맞은 수를 써넣으세요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.</a:t>
            </a:r>
            <a:endParaRPr lang="ko-KR" altLang="en-US" sz="3600" b="1" spc="-300" dirty="0">
              <a:solidFill>
                <a:sysClr val="windowText" lastClr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</p:txBody>
      </p:sp>
      <p:sp>
        <p:nvSpPr>
          <p:cNvPr id="42" name="사각형: 둥근 모서리 20">
            <a:extLst>
              <a:ext uri="{FF2B5EF4-FFF2-40B4-BE49-F238E27FC236}">
                <a16:creationId xmlns:a16="http://schemas.microsoft.com/office/drawing/2014/main" id="{C76374C8-86C1-2ACF-A456-6567499B13EF}"/>
              </a:ext>
            </a:extLst>
          </p:cNvPr>
          <p:cNvSpPr/>
          <p:nvPr/>
        </p:nvSpPr>
        <p:spPr>
          <a:xfrm>
            <a:off x="1526700" y="1546814"/>
            <a:ext cx="369177" cy="381353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graphicFrame>
        <p:nvGraphicFramePr>
          <p:cNvPr id="45" name="표 44"/>
          <p:cNvGraphicFramePr>
            <a:graphicFrameLocks noGrp="1"/>
          </p:cNvGraphicFramePr>
          <p:nvPr/>
        </p:nvGraphicFramePr>
        <p:xfrm>
          <a:off x="4783907" y="2383513"/>
          <a:ext cx="2458225" cy="30617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916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16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916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9164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9164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10285">
                <a:tc>
                  <a:txBody>
                    <a:bodyPr/>
                    <a:lstStyle/>
                    <a:p>
                      <a:pPr algn="ctr" latinLnBrk="1"/>
                      <a:endParaRPr lang="ko-KR" altLang="en-US" sz="3200" b="1" kern="1200" spc="-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3200" b="1" kern="1200" spc="-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3200" b="1" kern="1200" spc="-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3200" b="1" kern="1200" spc="-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3200" b="1" kern="1200" spc="-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028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kern="1200" spc="-3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lang="ko-KR" altLang="en-US" sz="3200" b="1" kern="1200" spc="-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kern="1200" spc="-3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ko-KR" altLang="en-US" sz="3200" b="1" kern="1200" spc="-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kern="1200" spc="-3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  <a:endParaRPr lang="ko-KR" altLang="en-US" sz="3200" b="1" kern="1200" spc="-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kern="1200" spc="-3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lang="ko-KR" altLang="en-US" sz="3200" b="1" kern="1200" spc="-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kern="1200" spc="-3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ko-KR" altLang="en-US" sz="3200" b="1" kern="1200" spc="-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0285">
                <a:tc>
                  <a:txBody>
                    <a:bodyPr/>
                    <a:lstStyle/>
                    <a:p>
                      <a:pPr algn="ctr" latinLnBrk="1"/>
                      <a:endParaRPr lang="ko-KR" altLang="en-US" sz="3200" b="1" kern="1200" spc="-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3200" b="1" kern="1200" spc="-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3200" b="1" kern="1200" spc="-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3200" b="1" kern="1200" spc="-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kern="1200" spc="-3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ko-KR" altLang="en-US" sz="3200" b="1" kern="1200" spc="-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0285">
                <a:tc>
                  <a:txBody>
                    <a:bodyPr/>
                    <a:lstStyle/>
                    <a:p>
                      <a:pPr algn="ctr" latinLnBrk="1"/>
                      <a:endParaRPr lang="ko-KR" altLang="en-US" sz="3200" b="1" kern="1200" spc="-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3200" b="1" kern="1200" spc="-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3200" b="1" kern="1200" spc="-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3200" b="1" kern="1200" spc="-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3200" b="1" kern="1200" spc="-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0285">
                <a:tc>
                  <a:txBody>
                    <a:bodyPr/>
                    <a:lstStyle/>
                    <a:p>
                      <a:pPr algn="ctr" latinLnBrk="1"/>
                      <a:endParaRPr lang="ko-KR" altLang="en-US" sz="3200" b="1" kern="1200" spc="-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3200" b="1" kern="1200" spc="-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3200" b="1" kern="1200" spc="-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3200" b="1" kern="1200" spc="-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3200" b="1" kern="1200" spc="-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0285">
                <a:tc>
                  <a:txBody>
                    <a:bodyPr/>
                    <a:lstStyle/>
                    <a:p>
                      <a:pPr algn="ctr" latinLnBrk="1"/>
                      <a:endParaRPr lang="ko-KR" altLang="en-US" sz="3200" b="1" kern="1200" spc="-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3200" b="1" kern="1200" spc="-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3200" b="1" kern="1200" spc="-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3200" b="1" kern="1200" spc="-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kern="1200" spc="-3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ko-KR" altLang="en-US" sz="3200" b="1" kern="1200" spc="-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1" name="사각형: 둥근 모서리 25">
            <a:extLst>
              <a:ext uri="{FF2B5EF4-FFF2-40B4-BE49-F238E27FC236}">
                <a16:creationId xmlns:a16="http://schemas.microsoft.com/office/drawing/2014/main" id="{E6C75109-DC24-324D-4FFD-64F60F5008EA}"/>
              </a:ext>
            </a:extLst>
          </p:cNvPr>
          <p:cNvSpPr/>
          <p:nvPr/>
        </p:nvSpPr>
        <p:spPr>
          <a:xfrm>
            <a:off x="6770593" y="2387788"/>
            <a:ext cx="432000" cy="4320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59824122-3331-E570-0A47-D1801F761A5C}"/>
              </a:ext>
            </a:extLst>
          </p:cNvPr>
          <p:cNvSpPr txBox="1"/>
          <p:nvPr/>
        </p:nvSpPr>
        <p:spPr>
          <a:xfrm>
            <a:off x="6773463" y="2340163"/>
            <a:ext cx="4291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spc="-300" dirty="0">
                <a:solidFill>
                  <a:srgbClr val="FF0000"/>
                </a:solidFill>
              </a:rPr>
              <a:t>1</a:t>
            </a:r>
            <a:endParaRPr lang="ko-KR" altLang="en-US" sz="2800" spc="-300" dirty="0">
              <a:solidFill>
                <a:srgbClr val="FF0000"/>
              </a:solidFill>
            </a:endParaRPr>
          </a:p>
        </p:txBody>
      </p:sp>
      <p:sp>
        <p:nvSpPr>
          <p:cNvPr id="62" name="사각형: 둥근 모서리 25">
            <a:extLst>
              <a:ext uri="{FF2B5EF4-FFF2-40B4-BE49-F238E27FC236}">
                <a16:creationId xmlns:a16="http://schemas.microsoft.com/office/drawing/2014/main" id="{E6C75109-DC24-324D-4FFD-64F60F5008EA}"/>
              </a:ext>
            </a:extLst>
          </p:cNvPr>
          <p:cNvSpPr/>
          <p:nvPr/>
        </p:nvSpPr>
        <p:spPr>
          <a:xfrm>
            <a:off x="6282427" y="2387788"/>
            <a:ext cx="432000" cy="4320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59824122-3331-E570-0A47-D1801F761A5C}"/>
              </a:ext>
            </a:extLst>
          </p:cNvPr>
          <p:cNvSpPr txBox="1"/>
          <p:nvPr/>
        </p:nvSpPr>
        <p:spPr>
          <a:xfrm>
            <a:off x="6285297" y="2340163"/>
            <a:ext cx="4291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spc="-300" dirty="0">
                <a:solidFill>
                  <a:srgbClr val="FF0000"/>
                </a:solidFill>
              </a:rPr>
              <a:t>2</a:t>
            </a:r>
            <a:endParaRPr lang="ko-KR" altLang="en-US" sz="2800" spc="-300" dirty="0">
              <a:solidFill>
                <a:srgbClr val="FF0000"/>
              </a:solidFill>
            </a:endParaRPr>
          </a:p>
        </p:txBody>
      </p:sp>
      <p:sp>
        <p:nvSpPr>
          <p:cNvPr id="68" name="사각형: 둥근 모서리 25">
            <a:extLst>
              <a:ext uri="{FF2B5EF4-FFF2-40B4-BE49-F238E27FC236}">
                <a16:creationId xmlns:a16="http://schemas.microsoft.com/office/drawing/2014/main" id="{E6C75109-DC24-324D-4FFD-64F60F5008EA}"/>
              </a:ext>
            </a:extLst>
          </p:cNvPr>
          <p:cNvSpPr/>
          <p:nvPr/>
        </p:nvSpPr>
        <p:spPr>
          <a:xfrm>
            <a:off x="6837268" y="3980681"/>
            <a:ext cx="432000" cy="4320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1" name="사각형: 둥근 모서리 25">
            <a:extLst>
              <a:ext uri="{FF2B5EF4-FFF2-40B4-BE49-F238E27FC236}">
                <a16:creationId xmlns:a16="http://schemas.microsoft.com/office/drawing/2014/main" id="{E6C75109-DC24-324D-4FFD-64F60F5008EA}"/>
              </a:ext>
            </a:extLst>
          </p:cNvPr>
          <p:cNvSpPr/>
          <p:nvPr/>
        </p:nvSpPr>
        <p:spPr>
          <a:xfrm>
            <a:off x="6349102" y="3980681"/>
            <a:ext cx="432000" cy="4320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AA9A8709-506C-4095-BF1A-072EA52E8811}"/>
              </a:ext>
            </a:extLst>
          </p:cNvPr>
          <p:cNvGrpSpPr/>
          <p:nvPr/>
        </p:nvGrpSpPr>
        <p:grpSpPr>
          <a:xfrm>
            <a:off x="6351972" y="3933056"/>
            <a:ext cx="917296" cy="523220"/>
            <a:chOff x="6351972" y="3933056"/>
            <a:chExt cx="917296" cy="523220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59824122-3331-E570-0A47-D1801F761A5C}"/>
                </a:ext>
              </a:extLst>
            </p:cNvPr>
            <p:cNvSpPr txBox="1"/>
            <p:nvPr/>
          </p:nvSpPr>
          <p:spPr>
            <a:xfrm>
              <a:off x="6840138" y="3933056"/>
              <a:ext cx="42913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800" b="1" spc="-300" dirty="0">
                  <a:solidFill>
                    <a:srgbClr val="FF0000"/>
                  </a:solidFill>
                </a:rPr>
                <a:t>0</a:t>
              </a:r>
              <a:endParaRPr lang="ko-KR" altLang="en-US" sz="2800" spc="-300" dirty="0">
                <a:solidFill>
                  <a:srgbClr val="FF0000"/>
                </a:solidFill>
              </a:endParaRP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59824122-3331-E570-0A47-D1801F761A5C}"/>
                </a:ext>
              </a:extLst>
            </p:cNvPr>
            <p:cNvSpPr txBox="1"/>
            <p:nvPr/>
          </p:nvSpPr>
          <p:spPr>
            <a:xfrm>
              <a:off x="6351972" y="3933056"/>
              <a:ext cx="42913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800" b="1" spc="-300" dirty="0">
                  <a:solidFill>
                    <a:srgbClr val="FF0000"/>
                  </a:solidFill>
                </a:rPr>
                <a:t>3</a:t>
              </a:r>
              <a:endParaRPr lang="ko-KR" altLang="en-US" sz="2800" spc="-300" dirty="0">
                <a:solidFill>
                  <a:srgbClr val="FF0000"/>
                </a:solidFill>
              </a:endParaRPr>
            </a:p>
          </p:txBody>
        </p:sp>
      </p:grpSp>
      <p:sp>
        <p:nvSpPr>
          <p:cNvPr id="74" name="사각형: 둥근 모서리 25">
            <a:extLst>
              <a:ext uri="{FF2B5EF4-FFF2-40B4-BE49-F238E27FC236}">
                <a16:creationId xmlns:a16="http://schemas.microsoft.com/office/drawing/2014/main" id="{E6C75109-DC24-324D-4FFD-64F60F5008EA}"/>
              </a:ext>
            </a:extLst>
          </p:cNvPr>
          <p:cNvSpPr/>
          <p:nvPr/>
        </p:nvSpPr>
        <p:spPr>
          <a:xfrm>
            <a:off x="6837268" y="4465573"/>
            <a:ext cx="432000" cy="4320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7" name="사각형: 둥근 모서리 25">
            <a:extLst>
              <a:ext uri="{FF2B5EF4-FFF2-40B4-BE49-F238E27FC236}">
                <a16:creationId xmlns:a16="http://schemas.microsoft.com/office/drawing/2014/main" id="{E6C75109-DC24-324D-4FFD-64F60F5008EA}"/>
              </a:ext>
            </a:extLst>
          </p:cNvPr>
          <p:cNvSpPr/>
          <p:nvPr/>
        </p:nvSpPr>
        <p:spPr>
          <a:xfrm>
            <a:off x="6349102" y="4465573"/>
            <a:ext cx="432000" cy="4320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850C8C40-2B51-4C9E-B3A3-A8493DC249CE}"/>
              </a:ext>
            </a:extLst>
          </p:cNvPr>
          <p:cNvGrpSpPr/>
          <p:nvPr/>
        </p:nvGrpSpPr>
        <p:grpSpPr>
          <a:xfrm>
            <a:off x="6351972" y="4417948"/>
            <a:ext cx="917296" cy="523220"/>
            <a:chOff x="6351972" y="4417948"/>
            <a:chExt cx="917296" cy="523220"/>
          </a:xfrm>
        </p:grpSpPr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59824122-3331-E570-0A47-D1801F761A5C}"/>
                </a:ext>
              </a:extLst>
            </p:cNvPr>
            <p:cNvSpPr txBox="1"/>
            <p:nvPr/>
          </p:nvSpPr>
          <p:spPr>
            <a:xfrm>
              <a:off x="6840138" y="4417948"/>
              <a:ext cx="42913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800" b="1" spc="-300" dirty="0">
                  <a:solidFill>
                    <a:srgbClr val="FF0000"/>
                  </a:solidFill>
                </a:rPr>
                <a:t>0</a:t>
              </a:r>
              <a:endParaRPr lang="ko-KR" altLang="en-US" sz="2800" spc="-300" dirty="0">
                <a:solidFill>
                  <a:srgbClr val="FF0000"/>
                </a:solidFill>
              </a:endParaRP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59824122-3331-E570-0A47-D1801F761A5C}"/>
                </a:ext>
              </a:extLst>
            </p:cNvPr>
            <p:cNvSpPr txBox="1"/>
            <p:nvPr/>
          </p:nvSpPr>
          <p:spPr>
            <a:xfrm>
              <a:off x="6351972" y="4417948"/>
              <a:ext cx="42913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800" b="1" spc="-300" dirty="0">
                  <a:solidFill>
                    <a:srgbClr val="FF0000"/>
                  </a:solidFill>
                </a:rPr>
                <a:t>3</a:t>
              </a:r>
              <a:endParaRPr lang="ko-KR" altLang="en-US" sz="2800" spc="-300" dirty="0">
                <a:solidFill>
                  <a:srgbClr val="FF0000"/>
                </a:solidFill>
              </a:endParaRPr>
            </a:p>
          </p:txBody>
        </p:sp>
      </p:grpSp>
      <p:sp>
        <p:nvSpPr>
          <p:cNvPr id="80" name="사각형: 둥근 모서리 25">
            <a:extLst>
              <a:ext uri="{FF2B5EF4-FFF2-40B4-BE49-F238E27FC236}">
                <a16:creationId xmlns:a16="http://schemas.microsoft.com/office/drawing/2014/main" id="{E6C75109-DC24-324D-4FFD-64F60F5008EA}"/>
              </a:ext>
            </a:extLst>
          </p:cNvPr>
          <p:cNvSpPr/>
          <p:nvPr/>
        </p:nvSpPr>
        <p:spPr>
          <a:xfrm>
            <a:off x="6347106" y="3429349"/>
            <a:ext cx="432000" cy="4320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3" name="사각형: 둥근 모서리 25">
            <a:extLst>
              <a:ext uri="{FF2B5EF4-FFF2-40B4-BE49-F238E27FC236}">
                <a16:creationId xmlns:a16="http://schemas.microsoft.com/office/drawing/2014/main" id="{E6C75109-DC24-324D-4FFD-64F60F5008EA}"/>
              </a:ext>
            </a:extLst>
          </p:cNvPr>
          <p:cNvSpPr/>
          <p:nvPr/>
        </p:nvSpPr>
        <p:spPr>
          <a:xfrm>
            <a:off x="5858940" y="3429349"/>
            <a:ext cx="432000" cy="4320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05712DA3-3952-4BBA-B2A4-18BEB91593A8}"/>
              </a:ext>
            </a:extLst>
          </p:cNvPr>
          <p:cNvGrpSpPr/>
          <p:nvPr/>
        </p:nvGrpSpPr>
        <p:grpSpPr>
          <a:xfrm>
            <a:off x="5861810" y="3381724"/>
            <a:ext cx="917296" cy="523220"/>
            <a:chOff x="5861810" y="3381724"/>
            <a:chExt cx="917296" cy="523220"/>
          </a:xfrm>
        </p:grpSpPr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59824122-3331-E570-0A47-D1801F761A5C}"/>
                </a:ext>
              </a:extLst>
            </p:cNvPr>
            <p:cNvSpPr txBox="1"/>
            <p:nvPr/>
          </p:nvSpPr>
          <p:spPr>
            <a:xfrm>
              <a:off x="6349976" y="3381724"/>
              <a:ext cx="42913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800" b="1" spc="-300" dirty="0">
                  <a:solidFill>
                    <a:srgbClr val="FF0000"/>
                  </a:solidFill>
                </a:rPr>
                <a:t>0</a:t>
              </a:r>
              <a:endParaRPr lang="ko-KR" altLang="en-US" sz="2800" spc="-300" dirty="0">
                <a:solidFill>
                  <a:srgbClr val="FF0000"/>
                </a:solidFill>
              </a:endParaRP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59824122-3331-E570-0A47-D1801F761A5C}"/>
                </a:ext>
              </a:extLst>
            </p:cNvPr>
            <p:cNvSpPr txBox="1"/>
            <p:nvPr/>
          </p:nvSpPr>
          <p:spPr>
            <a:xfrm>
              <a:off x="5861810" y="3381724"/>
              <a:ext cx="42913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800" b="1" spc="-300" dirty="0">
                  <a:solidFill>
                    <a:srgbClr val="FF0000"/>
                  </a:solidFill>
                </a:rPr>
                <a:t>6</a:t>
              </a:r>
              <a:endParaRPr lang="ko-KR" altLang="en-US" sz="2800" spc="-300" dirty="0">
                <a:solidFill>
                  <a:srgbClr val="FF0000"/>
                </a:solidFill>
              </a:endParaRPr>
            </a:p>
          </p:txBody>
        </p:sp>
      </p:grpSp>
      <p:pic>
        <p:nvPicPr>
          <p:cNvPr id="54" name="그림 53">
            <a:extLst>
              <a:ext uri="{FF2B5EF4-FFF2-40B4-BE49-F238E27FC236}">
                <a16:creationId xmlns:a16="http://schemas.microsoft.com/office/drawing/2014/main" id="{149E2E14-3FEB-22F9-7CF4-7A1F8F2BF011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6777081" y="2382293"/>
            <a:ext cx="440113" cy="432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55" name="그림 54">
            <a:extLst>
              <a:ext uri="{FF2B5EF4-FFF2-40B4-BE49-F238E27FC236}">
                <a16:creationId xmlns:a16="http://schemas.microsoft.com/office/drawing/2014/main" id="{149E2E14-3FEB-22F9-7CF4-7A1F8F2BF011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6288915" y="2382293"/>
            <a:ext cx="440113" cy="432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57" name="그림 56">
            <a:extLst>
              <a:ext uri="{FF2B5EF4-FFF2-40B4-BE49-F238E27FC236}">
                <a16:creationId xmlns:a16="http://schemas.microsoft.com/office/drawing/2014/main" id="{149E2E14-3FEB-22F9-7CF4-7A1F8F2BF011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6595531" y="3964273"/>
            <a:ext cx="440113" cy="432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59" name="그림 58">
            <a:extLst>
              <a:ext uri="{FF2B5EF4-FFF2-40B4-BE49-F238E27FC236}">
                <a16:creationId xmlns:a16="http://schemas.microsoft.com/office/drawing/2014/main" id="{149E2E14-3FEB-22F9-7CF4-7A1F8F2BF011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6588636" y="4450781"/>
            <a:ext cx="440113" cy="432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61" name="그림 60">
            <a:extLst>
              <a:ext uri="{FF2B5EF4-FFF2-40B4-BE49-F238E27FC236}">
                <a16:creationId xmlns:a16="http://schemas.microsoft.com/office/drawing/2014/main" id="{149E2E14-3FEB-22F9-7CF4-7A1F8F2BF011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6062698" y="3422106"/>
            <a:ext cx="440113" cy="432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60" name="그림 59">
            <a:extLst>
              <a:ext uri="{FF2B5EF4-FFF2-40B4-BE49-F238E27FC236}">
                <a16:creationId xmlns:a16="http://schemas.microsoft.com/office/drawing/2014/main" id="{4600EC73-1129-4907-938A-53BB861C3C4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51024" y="2809045"/>
            <a:ext cx="1792093" cy="626374"/>
          </a:xfrm>
          <a:prstGeom prst="rect">
            <a:avLst/>
          </a:prstGeom>
        </p:spPr>
      </p:pic>
      <p:grpSp>
        <p:nvGrpSpPr>
          <p:cNvPr id="17" name="그룹 30">
            <a:extLst>
              <a:ext uri="{FF2B5EF4-FFF2-40B4-BE49-F238E27FC236}">
                <a16:creationId xmlns:a16="http://schemas.microsoft.com/office/drawing/2014/main" id="{A497856B-034F-1565-954F-247D183E142C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18" name="그룹 26">
              <a:extLst>
                <a:ext uri="{FF2B5EF4-FFF2-40B4-BE49-F238E27FC236}">
                  <a16:creationId xmlns:a16="http://schemas.microsoft.com/office/drawing/2014/main" id="{CDD9DF9A-81C5-0515-5165-1FCEC0922425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20" name="그래픽 60">
                <a:extLst>
                  <a:ext uri="{FF2B5EF4-FFF2-40B4-BE49-F238E27FC236}">
                    <a16:creationId xmlns:a16="http://schemas.microsoft.com/office/drawing/2014/main" id="{2A575094-514E-CC3D-6FB2-6351E1A78E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21" name="그림 28">
                <a:extLst>
                  <a:ext uri="{FF2B5EF4-FFF2-40B4-BE49-F238E27FC236}">
                    <a16:creationId xmlns:a16="http://schemas.microsoft.com/office/drawing/2014/main" id="{3BC0387F-8147-EB12-5BC8-D00990C91C2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19" name="TextBox 3">
              <a:extLst>
                <a:ext uri="{FF2B5EF4-FFF2-40B4-BE49-F238E27FC236}">
                  <a16:creationId xmlns:a16="http://schemas.microsoft.com/office/drawing/2014/main" id="{B5DA2AA0-6C98-87B5-5EE1-10974BC8182D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84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056E0369-0AA3-0504-FCFF-2ACA45C781AE}"/>
              </a:ext>
            </a:extLst>
          </p:cNvPr>
          <p:cNvSpPr txBox="1"/>
          <p:nvPr/>
        </p:nvSpPr>
        <p:spPr>
          <a:xfrm>
            <a:off x="9874936" y="263353"/>
            <a:ext cx="2232247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C165A7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C165A7"/>
                </a:solidFill>
              </a:rPr>
              <a:t>3. </a:t>
            </a:r>
            <a:r>
              <a:rPr lang="ko-KR" altLang="en-US" sz="2400" b="1" spc="-300" dirty="0">
                <a:solidFill>
                  <a:srgbClr val="C165A7"/>
                </a:solidFill>
              </a:rPr>
              <a:t>곱셈과 나눗셈</a:t>
            </a:r>
          </a:p>
        </p:txBody>
      </p:sp>
    </p:spTree>
    <p:extLst>
      <p:ext uri="{BB962C8B-B14F-4D97-AF65-F5344CB8AC3E}">
        <p14:creationId xmlns:p14="http://schemas.microsoft.com/office/powerpoint/2010/main" val="1970787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  <p:bldP spid="6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D83CE18-5821-5A5F-1682-B6668401AD16}"/>
              </a:ext>
            </a:extLst>
          </p:cNvPr>
          <p:cNvSpPr txBox="1"/>
          <p:nvPr/>
        </p:nvSpPr>
        <p:spPr>
          <a:xfrm>
            <a:off x="1343396" y="1412776"/>
            <a:ext cx="10428230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계산해 보세요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.</a:t>
            </a:r>
            <a:endParaRPr lang="ko-KR" altLang="en-US" sz="3600" b="1" spc="-300" dirty="0">
              <a:solidFill>
                <a:sysClr val="windowText" lastClr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</p:txBody>
      </p:sp>
      <p:sp>
        <p:nvSpPr>
          <p:cNvPr id="8" name="순서도: 연결자 7">
            <a:extLst>
              <a:ext uri="{FF2B5EF4-FFF2-40B4-BE49-F238E27FC236}">
                <a16:creationId xmlns:a16="http://schemas.microsoft.com/office/drawing/2014/main" id="{6D923F6B-BA82-9C5E-F4B1-7558C96C8513}"/>
              </a:ext>
            </a:extLst>
          </p:cNvPr>
          <p:cNvSpPr/>
          <p:nvPr/>
        </p:nvSpPr>
        <p:spPr>
          <a:xfrm>
            <a:off x="744412" y="1459566"/>
            <a:ext cx="512213" cy="512213"/>
          </a:xfrm>
          <a:prstGeom prst="flowChartConnector">
            <a:avLst/>
          </a:prstGeom>
          <a:solidFill>
            <a:srgbClr val="C165A7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3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150C0572-8FAC-627C-C878-40F84AD44E27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14" name="그룹 13">
              <a:extLst>
                <a:ext uri="{FF2B5EF4-FFF2-40B4-BE49-F238E27FC236}">
                  <a16:creationId xmlns:a16="http://schemas.microsoft.com/office/drawing/2014/main" id="{10914761-B1B1-6BC8-EAE3-94469C582E66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36" name="직사각형 35">
                <a:extLst>
                  <a:ext uri="{FF2B5EF4-FFF2-40B4-BE49-F238E27FC236}">
                    <a16:creationId xmlns:a16="http://schemas.microsoft.com/office/drawing/2014/main" id="{4C9B29A1-D218-084E-2F7F-6DB66C9C6BF4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37</a:t>
                </a:r>
              </a:p>
            </p:txBody>
          </p:sp>
          <p:sp>
            <p:nvSpPr>
              <p:cNvPr id="42" name="직사각형 41">
                <a:extLst>
                  <a:ext uri="{FF2B5EF4-FFF2-40B4-BE49-F238E27FC236}">
                    <a16:creationId xmlns:a16="http://schemas.microsoft.com/office/drawing/2014/main" id="{0FE5B1B3-7B4A-4F6C-C29B-720A3D8CE17C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16</a:t>
                </a:r>
              </a:p>
            </p:txBody>
          </p:sp>
          <p:sp>
            <p:nvSpPr>
              <p:cNvPr id="43" name="직사각형 42">
                <a:extLst>
                  <a:ext uri="{FF2B5EF4-FFF2-40B4-BE49-F238E27FC236}">
                    <a16:creationId xmlns:a16="http://schemas.microsoft.com/office/drawing/2014/main" id="{B8570F18-ED33-3E89-901B-98709FAB0F8A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0" name="그림 29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0D81108A-8559-1724-21D8-037329F6703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1" name="그림 30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58F68AA5-F99C-9D95-A2C2-3C27220E67C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0D7F0F8A-98BF-85F9-692F-D8A49E245515}"/>
              </a:ext>
            </a:extLst>
          </p:cNvPr>
          <p:cNvSpPr txBox="1"/>
          <p:nvPr/>
        </p:nvSpPr>
        <p:spPr>
          <a:xfrm>
            <a:off x="1273929" y="2132856"/>
            <a:ext cx="794280" cy="6832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(1)</a:t>
            </a:r>
            <a:endParaRPr lang="ko-KR" altLang="en-US" sz="3200" b="1" dirty="0">
              <a:solidFill>
                <a:prstClr val="black"/>
              </a:solidFill>
              <a:latin typeface="맑은 고딕" panose="020B0503020000020004" pitchFamily="50" charset="-127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D7F0F8A-98BF-85F9-692F-D8A49E245515}"/>
              </a:ext>
            </a:extLst>
          </p:cNvPr>
          <p:cNvSpPr txBox="1"/>
          <p:nvPr/>
        </p:nvSpPr>
        <p:spPr>
          <a:xfrm>
            <a:off x="6240016" y="2132856"/>
            <a:ext cx="794280" cy="6832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(2)</a:t>
            </a:r>
            <a:endParaRPr lang="ko-KR" altLang="en-US" sz="3200" b="1" dirty="0">
              <a:solidFill>
                <a:prstClr val="black"/>
              </a:solidFill>
              <a:latin typeface="맑은 고딕" panose="020B0503020000020004" pitchFamily="50" charset="-127"/>
            </a:endParaRPr>
          </a:p>
        </p:txBody>
      </p:sp>
      <p:grpSp>
        <p:nvGrpSpPr>
          <p:cNvPr id="3" name="그룹 2"/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46" name="사각형: 둥근 모서리 45">
              <a:hlinkClick r:id="rId5" action="ppaction://hlinksldjump"/>
              <a:extLst>
                <a:ext uri="{FF2B5EF4-FFF2-40B4-BE49-F238E27FC236}">
                  <a16:creationId xmlns:a16="http://schemas.microsoft.com/office/drawing/2014/main" id="{43A67297-F39A-2EB0-5C6C-A3BBCE2B51CA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  <p:sp>
          <p:nvSpPr>
            <p:cNvPr id="33" name="사각형: 둥근 모서리 52">
              <a:hlinkClick r:id="rId6" action="ppaction://hlinksldjump"/>
              <a:extLst>
                <a:ext uri="{FF2B5EF4-FFF2-40B4-BE49-F238E27FC236}">
                  <a16:creationId xmlns:a16="http://schemas.microsoft.com/office/drawing/2014/main" id="{8BCA78AC-0030-ED1F-0215-AC2627E6FDCA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</p:grpSp>
      <p:graphicFrame>
        <p:nvGraphicFramePr>
          <p:cNvPr id="38" name="표 37"/>
          <p:cNvGraphicFramePr>
            <a:graphicFrameLocks noGrp="1"/>
          </p:cNvGraphicFramePr>
          <p:nvPr/>
        </p:nvGraphicFramePr>
        <p:xfrm>
          <a:off x="2127898" y="2259546"/>
          <a:ext cx="1699352" cy="14630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48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48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48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2483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endParaRPr lang="ko-KR" altLang="en-US" sz="3200" b="1" kern="1200" spc="-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kern="1200" spc="-3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  <a:endParaRPr lang="ko-KR" altLang="en-US" sz="3200" b="1" kern="1200" spc="-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kern="1200" spc="-3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endParaRPr lang="ko-KR" altLang="en-US" sz="3200" b="1" kern="1200" spc="-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kern="1200" spc="-3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lang="ko-KR" altLang="en-US" sz="3200" b="1" kern="1200" spc="-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kern="1200" spc="-3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×</a:t>
                      </a:r>
                      <a:endParaRPr lang="ko-KR" altLang="en-US" sz="3200" b="1" kern="1200" spc="-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3200" b="1" kern="1200" spc="-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kern="1200" spc="-3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  <a:endParaRPr lang="ko-KR" altLang="en-US" sz="3200" b="1" kern="1200" spc="-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kern="1200" spc="-3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  <a:endParaRPr lang="ko-KR" altLang="en-US" sz="3200" b="1" kern="1200" spc="-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9347">
                <a:tc>
                  <a:txBody>
                    <a:bodyPr/>
                    <a:lstStyle/>
                    <a:p>
                      <a:pPr algn="ctr" latinLnBrk="1"/>
                      <a:endParaRPr lang="ko-KR" altLang="en-US" sz="3200" b="1" kern="1200" spc="-3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3200" b="1" kern="1200" spc="-3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3200" b="1" kern="1200" spc="-3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3200" b="1" kern="1200" spc="-3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4" name="그룹 3"/>
          <p:cNvGrpSpPr/>
          <p:nvPr/>
        </p:nvGrpSpPr>
        <p:grpSpPr>
          <a:xfrm>
            <a:off x="1703512" y="3289447"/>
            <a:ext cx="2218209" cy="978710"/>
            <a:chOff x="1703512" y="3289447"/>
            <a:chExt cx="2218209" cy="978710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5711101E-3C9A-F304-3738-B93149AE7007}"/>
                </a:ext>
              </a:extLst>
            </p:cNvPr>
            <p:cNvSpPr txBox="1"/>
            <p:nvPr/>
          </p:nvSpPr>
          <p:spPr>
            <a:xfrm>
              <a:off x="1715570" y="3289447"/>
              <a:ext cx="2100891" cy="56047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r"/>
              <a:r>
                <a:rPr lang="en-US" altLang="ko-KR" sz="3200" b="1" spc="300" dirty="0">
                  <a:solidFill>
                    <a:srgbClr val="FF0000"/>
                  </a:solidFill>
                </a:rPr>
                <a:t>6 8 2 4</a:t>
              </a:r>
            </a:p>
            <a:p>
              <a:pPr algn="r"/>
              <a:r>
                <a:rPr lang="en-US" altLang="ko-KR" sz="3200" b="1" spc="300" dirty="0">
                  <a:solidFill>
                    <a:srgbClr val="FF0000"/>
                  </a:solidFill>
                </a:rPr>
                <a:t>5 1 1 8 0</a:t>
              </a:r>
            </a:p>
            <a:p>
              <a:pPr algn="r"/>
              <a:r>
                <a:rPr lang="en-US" altLang="ko-KR" sz="3200" b="1" spc="300" dirty="0">
                  <a:solidFill>
                    <a:srgbClr val="FF0000"/>
                  </a:solidFill>
                </a:rPr>
                <a:t>5 8 0 0 4</a:t>
              </a:r>
            </a:p>
          </p:txBody>
        </p:sp>
        <p:cxnSp>
          <p:nvCxnSpPr>
            <p:cNvPr id="44" name="직선 연결선 43"/>
            <p:cNvCxnSpPr/>
            <p:nvPr/>
          </p:nvCxnSpPr>
          <p:spPr>
            <a:xfrm>
              <a:off x="1703512" y="4268157"/>
              <a:ext cx="2218209" cy="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50" name="표 49"/>
          <p:cNvGraphicFramePr>
            <a:graphicFrameLocks noGrp="1"/>
          </p:cNvGraphicFramePr>
          <p:nvPr/>
        </p:nvGraphicFramePr>
        <p:xfrm>
          <a:off x="6960096" y="2267559"/>
          <a:ext cx="2347090" cy="19507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694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94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94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6941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694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endParaRPr lang="ko-KR" altLang="en-US" sz="3200" b="1" kern="1200" spc="-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3200" b="1" kern="1200" spc="-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3200" b="1" kern="1200" spc="-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3200" b="1" kern="1200" spc="-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3200" b="1" kern="1200" spc="-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kern="1200" spc="-3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endParaRPr lang="ko-KR" altLang="en-US" sz="3200" b="1" kern="1200" spc="-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kern="1200" spc="-3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lang="ko-KR" altLang="en-US" sz="3200" b="1" kern="1200" spc="-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kern="1200" spc="-3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lang="ko-KR" altLang="en-US" sz="3200" b="1" kern="1200" spc="-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kern="1200" spc="-3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ko-KR" altLang="en-US" sz="3200" b="1" kern="1200" spc="-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kern="1200" spc="-3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  <a:endParaRPr lang="ko-KR" altLang="en-US" sz="3200" b="1" kern="1200" spc="-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endParaRPr lang="ko-KR" altLang="en-US" sz="3200" b="1" kern="1200" spc="-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3200" b="1" kern="1200" spc="-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3200" b="1" kern="1200" spc="-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3200" b="1" kern="1200" spc="-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3200" b="1" kern="1200" spc="-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endParaRPr lang="ko-KR" altLang="en-US" sz="3200" b="1" kern="1200" spc="-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3200" b="1" kern="1200" spc="-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3200" b="1" kern="1200" spc="-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3200" b="1" kern="1200" spc="-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3200" b="1" kern="1200" spc="-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51" name="그룹 50"/>
          <p:cNvGrpSpPr/>
          <p:nvPr/>
        </p:nvGrpSpPr>
        <p:grpSpPr>
          <a:xfrm>
            <a:off x="7752572" y="2294815"/>
            <a:ext cx="1667570" cy="2148251"/>
            <a:chOff x="9120009" y="1633543"/>
            <a:chExt cx="1667570" cy="2148251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5711101E-3C9A-F304-3738-B93149AE7007}"/>
                </a:ext>
              </a:extLst>
            </p:cNvPr>
            <p:cNvSpPr txBox="1"/>
            <p:nvPr/>
          </p:nvSpPr>
          <p:spPr>
            <a:xfrm>
              <a:off x="10073204" y="1633543"/>
              <a:ext cx="487118" cy="56308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r"/>
              <a:r>
                <a:rPr lang="en-US" altLang="ko-KR" sz="3200" b="1" spc="300" dirty="0">
                  <a:solidFill>
                    <a:srgbClr val="FF0000"/>
                  </a:solidFill>
                </a:rPr>
                <a:t>7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5711101E-3C9A-F304-3738-B93149AE7007}"/>
                </a:ext>
              </a:extLst>
            </p:cNvPr>
            <p:cNvSpPr txBox="1"/>
            <p:nvPr/>
          </p:nvSpPr>
          <p:spPr>
            <a:xfrm>
              <a:off x="9120009" y="2665157"/>
              <a:ext cx="1477069" cy="56308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r"/>
              <a:r>
                <a:rPr lang="en-US" altLang="ko-KR" sz="3200" b="1" spc="300" dirty="0">
                  <a:solidFill>
                    <a:srgbClr val="FF0000"/>
                  </a:solidFill>
                </a:rPr>
                <a:t>3 0 1</a:t>
              </a:r>
            </a:p>
          </p:txBody>
        </p:sp>
        <p:cxnSp>
          <p:nvCxnSpPr>
            <p:cNvPr id="54" name="직선 연결선 53"/>
            <p:cNvCxnSpPr/>
            <p:nvPr/>
          </p:nvCxnSpPr>
          <p:spPr>
            <a:xfrm>
              <a:off x="9263428" y="3218713"/>
              <a:ext cx="1524151" cy="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5711101E-3C9A-F304-3738-B93149AE7007}"/>
                </a:ext>
              </a:extLst>
            </p:cNvPr>
            <p:cNvSpPr txBox="1"/>
            <p:nvPr/>
          </p:nvSpPr>
          <p:spPr>
            <a:xfrm>
              <a:off x="9120009" y="3218713"/>
              <a:ext cx="1477069" cy="56308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r"/>
              <a:r>
                <a:rPr lang="en-US" altLang="ko-KR" sz="3200" b="1" spc="300" dirty="0">
                  <a:solidFill>
                    <a:srgbClr val="FF0000"/>
                  </a:solidFill>
                </a:rPr>
                <a:t>2 6</a:t>
              </a:r>
            </a:p>
          </p:txBody>
        </p:sp>
      </p:grpSp>
      <p:pic>
        <p:nvPicPr>
          <p:cNvPr id="41" name="그림 40">
            <a:extLst>
              <a:ext uri="{FF2B5EF4-FFF2-40B4-BE49-F238E27FC236}">
                <a16:creationId xmlns:a16="http://schemas.microsoft.com/office/drawing/2014/main" id="{149E2E14-3FEB-22F9-7CF4-7A1F8F2BF011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2749964" y="3289447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49" name="그림 48">
            <a:extLst>
              <a:ext uri="{FF2B5EF4-FFF2-40B4-BE49-F238E27FC236}">
                <a16:creationId xmlns:a16="http://schemas.microsoft.com/office/drawing/2014/main" id="{149E2E14-3FEB-22F9-7CF4-7A1F8F2BF011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8347054" y="2240331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55" name="그림 54">
            <a:extLst>
              <a:ext uri="{FF2B5EF4-FFF2-40B4-BE49-F238E27FC236}">
                <a16:creationId xmlns:a16="http://schemas.microsoft.com/office/drawing/2014/main" id="{5DC77B4D-AB91-4651-A76A-34FBC82457C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63238" y="2694964"/>
            <a:ext cx="1792093" cy="626374"/>
          </a:xfrm>
          <a:prstGeom prst="rect">
            <a:avLst/>
          </a:prstGeom>
        </p:spPr>
      </p:pic>
      <p:grpSp>
        <p:nvGrpSpPr>
          <p:cNvPr id="5" name="그룹 30">
            <a:extLst>
              <a:ext uri="{FF2B5EF4-FFF2-40B4-BE49-F238E27FC236}">
                <a16:creationId xmlns:a16="http://schemas.microsoft.com/office/drawing/2014/main" id="{EB7198EB-DBB2-5B19-D792-6DC76B3B7BB8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7" name="그룹 26">
              <a:extLst>
                <a:ext uri="{FF2B5EF4-FFF2-40B4-BE49-F238E27FC236}">
                  <a16:creationId xmlns:a16="http://schemas.microsoft.com/office/drawing/2014/main" id="{8E4C4F50-3EC8-B7C8-2960-CA470D1AC681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10" name="그래픽 60">
                <a:extLst>
                  <a:ext uri="{FF2B5EF4-FFF2-40B4-BE49-F238E27FC236}">
                    <a16:creationId xmlns:a16="http://schemas.microsoft.com/office/drawing/2014/main" id="{77031562-F738-6A19-00D3-74DF6A27195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11" name="그림 28">
                <a:extLst>
                  <a:ext uri="{FF2B5EF4-FFF2-40B4-BE49-F238E27FC236}">
                    <a16:creationId xmlns:a16="http://schemas.microsoft.com/office/drawing/2014/main" id="{3F2AF042-5574-AEE3-DFB9-0D42322D3D5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9" name="TextBox 3">
              <a:extLst>
                <a:ext uri="{FF2B5EF4-FFF2-40B4-BE49-F238E27FC236}">
                  <a16:creationId xmlns:a16="http://schemas.microsoft.com/office/drawing/2014/main" id="{F38E9B22-B4CA-0903-8B3B-CB6704CE1128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84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12359060-1B75-A036-1424-73E62C66AB08}"/>
              </a:ext>
            </a:extLst>
          </p:cNvPr>
          <p:cNvSpPr txBox="1"/>
          <p:nvPr/>
        </p:nvSpPr>
        <p:spPr>
          <a:xfrm>
            <a:off x="9874936" y="263353"/>
            <a:ext cx="2232247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C165A7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C165A7"/>
                </a:solidFill>
              </a:rPr>
              <a:t>3. </a:t>
            </a:r>
            <a:r>
              <a:rPr lang="ko-KR" altLang="en-US" sz="2400" b="1" spc="-300" dirty="0">
                <a:solidFill>
                  <a:srgbClr val="C165A7"/>
                </a:solidFill>
              </a:rPr>
              <a:t>곱셈과 나눗셈</a:t>
            </a:r>
          </a:p>
        </p:txBody>
      </p:sp>
    </p:spTree>
    <p:extLst>
      <p:ext uri="{BB962C8B-B14F-4D97-AF65-F5344CB8AC3E}">
        <p14:creationId xmlns:p14="http://schemas.microsoft.com/office/powerpoint/2010/main" val="104419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D83CE18-5821-5A5F-1682-B6668401AD16}"/>
              </a:ext>
            </a:extLst>
          </p:cNvPr>
          <p:cNvSpPr txBox="1"/>
          <p:nvPr/>
        </p:nvSpPr>
        <p:spPr>
          <a:xfrm>
            <a:off x="1343396" y="1412776"/>
            <a:ext cx="10428230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장난감 공장에서 매일 인형을 생산하고 있습니다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. </a:t>
            </a:r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장난감 공장에서 인형을 모두 몇 개 생산했는지 구해 보세요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.</a:t>
            </a:r>
            <a:endParaRPr lang="ko-KR" altLang="en-US" sz="3600" b="1" spc="-300" dirty="0">
              <a:solidFill>
                <a:sysClr val="windowText" lastClr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</p:txBody>
      </p:sp>
      <p:sp>
        <p:nvSpPr>
          <p:cNvPr id="8" name="순서도: 연결자 7">
            <a:extLst>
              <a:ext uri="{FF2B5EF4-FFF2-40B4-BE49-F238E27FC236}">
                <a16:creationId xmlns:a16="http://schemas.microsoft.com/office/drawing/2014/main" id="{6D923F6B-BA82-9C5E-F4B1-7558C96C8513}"/>
              </a:ext>
            </a:extLst>
          </p:cNvPr>
          <p:cNvSpPr/>
          <p:nvPr/>
        </p:nvSpPr>
        <p:spPr>
          <a:xfrm>
            <a:off x="744412" y="1459566"/>
            <a:ext cx="512213" cy="512213"/>
          </a:xfrm>
          <a:prstGeom prst="flowChartConnector">
            <a:avLst/>
          </a:prstGeom>
          <a:solidFill>
            <a:srgbClr val="C165A7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4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D7726C75-76CC-E920-67EF-4751316E2C6B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27" name="그룹 26">
              <a:extLst>
                <a:ext uri="{FF2B5EF4-FFF2-40B4-BE49-F238E27FC236}">
                  <a16:creationId xmlns:a16="http://schemas.microsoft.com/office/drawing/2014/main" id="{99693971-12EE-1692-488F-57C5F9D3AA27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45" name="직사각형 44">
                <a:extLst>
                  <a:ext uri="{FF2B5EF4-FFF2-40B4-BE49-F238E27FC236}">
                    <a16:creationId xmlns:a16="http://schemas.microsoft.com/office/drawing/2014/main" id="{2D7456CE-B1BF-CBB3-13B4-24965A2E4E8F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37</a:t>
                </a:r>
              </a:p>
            </p:txBody>
          </p:sp>
          <p:sp>
            <p:nvSpPr>
              <p:cNvPr id="46" name="직사각형 45">
                <a:extLst>
                  <a:ext uri="{FF2B5EF4-FFF2-40B4-BE49-F238E27FC236}">
                    <a16:creationId xmlns:a16="http://schemas.microsoft.com/office/drawing/2014/main" id="{993177DD-286F-FF6B-909B-BD761D5FF5EB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17</a:t>
                </a:r>
              </a:p>
            </p:txBody>
          </p:sp>
          <p:sp>
            <p:nvSpPr>
              <p:cNvPr id="47" name="직사각형 46">
                <a:extLst>
                  <a:ext uri="{FF2B5EF4-FFF2-40B4-BE49-F238E27FC236}">
                    <a16:creationId xmlns:a16="http://schemas.microsoft.com/office/drawing/2014/main" id="{22294B13-CF78-C7AA-74C6-246551890CE3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6" name="그림 35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40A97F58-06D6-C324-6684-78D455DD86B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4" name="그림 43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CAF959D6-B270-D29C-DE53-FEFFA9518A5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3" name="그룹 2"/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50" name="사각형: 둥근 모서리 49">
              <a:hlinkClick r:id="rId5" action="ppaction://hlinksldjump"/>
              <a:extLst>
                <a:ext uri="{FF2B5EF4-FFF2-40B4-BE49-F238E27FC236}">
                  <a16:creationId xmlns:a16="http://schemas.microsoft.com/office/drawing/2014/main" id="{C45FDBFA-A6E8-3B49-D406-2722BF4CF3AC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  <p:sp>
          <p:nvSpPr>
            <p:cNvPr id="39" name="사각형: 둥근 모서리 52">
              <a:hlinkClick r:id="rId6" action="ppaction://hlinksldjump"/>
              <a:extLst>
                <a:ext uri="{FF2B5EF4-FFF2-40B4-BE49-F238E27FC236}">
                  <a16:creationId xmlns:a16="http://schemas.microsoft.com/office/drawing/2014/main" id="{8BCA78AC-0030-ED1F-0215-AC2627E6FDCA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</p:grpSp>
      <p:grpSp>
        <p:nvGrpSpPr>
          <p:cNvPr id="5" name="그룹 4"/>
          <p:cNvGrpSpPr/>
          <p:nvPr/>
        </p:nvGrpSpPr>
        <p:grpSpPr>
          <a:xfrm>
            <a:off x="2990112" y="2636912"/>
            <a:ext cx="6173788" cy="2033744"/>
            <a:chOff x="2990112" y="2636912"/>
            <a:chExt cx="6173788" cy="2219325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90112" y="2636912"/>
              <a:ext cx="6173788" cy="2219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0" name="Picture 2"/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3470460" y="2822493"/>
              <a:ext cx="2337508" cy="11305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1" name="Picture 2"/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6440584" y="2822493"/>
              <a:ext cx="2337508" cy="11305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" name="직사각형 3"/>
            <p:cNvSpPr/>
            <p:nvPr/>
          </p:nvSpPr>
          <p:spPr>
            <a:xfrm>
              <a:off x="3863752" y="4077072"/>
              <a:ext cx="1512168" cy="50405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ko-KR" altLang="en-US" b="1" dirty="0"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48" name="직사각형 47"/>
            <p:cNvSpPr/>
            <p:nvPr/>
          </p:nvSpPr>
          <p:spPr>
            <a:xfrm>
              <a:off x="6960096" y="4077072"/>
              <a:ext cx="1512168" cy="50405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ko-KR" altLang="en-US" b="1" dirty="0">
                <a:solidFill>
                  <a:schemeClr val="tx1"/>
                </a:solidFill>
                <a:effectLst/>
              </a:endParaRPr>
            </a:p>
          </p:txBody>
        </p:sp>
      </p:grpSp>
      <p:sp>
        <p:nvSpPr>
          <p:cNvPr id="61" name="화살표: 오각형 78">
            <a:extLst>
              <a:ext uri="{FF2B5EF4-FFF2-40B4-BE49-F238E27FC236}">
                <a16:creationId xmlns:a16="http://schemas.microsoft.com/office/drawing/2014/main" id="{F2EB8B02-6408-354C-E01C-4E22BF604943}"/>
              </a:ext>
            </a:extLst>
          </p:cNvPr>
          <p:cNvSpPr/>
          <p:nvPr/>
        </p:nvSpPr>
        <p:spPr>
          <a:xfrm>
            <a:off x="5549131" y="4811942"/>
            <a:ext cx="946337" cy="561274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/>
              <a:t>식</a:t>
            </a:r>
          </a:p>
        </p:txBody>
      </p:sp>
      <p:cxnSp>
        <p:nvCxnSpPr>
          <p:cNvPr id="63" name="직선 연결선 62"/>
          <p:cNvCxnSpPr>
            <a:cxnSpLocks/>
          </p:cNvCxnSpPr>
          <p:nvPr/>
        </p:nvCxnSpPr>
        <p:spPr>
          <a:xfrm>
            <a:off x="6168528" y="5373216"/>
            <a:ext cx="516295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>
            <a:extLst>
              <a:ext uri="{FF2B5EF4-FFF2-40B4-BE49-F238E27FC236}">
                <a16:creationId xmlns:a16="http://schemas.microsoft.com/office/drawing/2014/main" id="{2DA23FFD-7B84-7C50-87BD-1DFDADA0D5AC}"/>
              </a:ext>
            </a:extLst>
          </p:cNvPr>
          <p:cNvSpPr txBox="1"/>
          <p:nvPr/>
        </p:nvSpPr>
        <p:spPr>
          <a:xfrm>
            <a:off x="6234285" y="4780001"/>
            <a:ext cx="51927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spc="-300" dirty="0">
                <a:solidFill>
                  <a:srgbClr val="FF0000"/>
                </a:solidFill>
              </a:rPr>
              <a:t>179×20=3580(</a:t>
            </a:r>
            <a:r>
              <a:rPr lang="ko-KR" altLang="en-US" sz="3200" b="1" spc="-300" dirty="0">
                <a:solidFill>
                  <a:srgbClr val="FF0000"/>
                </a:solidFill>
              </a:rPr>
              <a:t>또는 </a:t>
            </a:r>
            <a:r>
              <a:rPr lang="en-US" altLang="ko-KR" sz="3200" b="1" spc="-300" dirty="0">
                <a:solidFill>
                  <a:srgbClr val="FF0000"/>
                </a:solidFill>
              </a:rPr>
              <a:t>179×20</a:t>
            </a:r>
            <a:r>
              <a:rPr lang="ko-KR" altLang="en-US" sz="3200" b="1" spc="-300" dirty="0">
                <a:solidFill>
                  <a:srgbClr val="FF0000"/>
                </a:solidFill>
              </a:rPr>
              <a:t> </a:t>
            </a:r>
            <a:r>
              <a:rPr lang="en-US" altLang="ko-KR" sz="3200" b="1" spc="-300" dirty="0">
                <a:solidFill>
                  <a:srgbClr val="FF0000"/>
                </a:solidFill>
              </a:rPr>
              <a:t>)</a:t>
            </a:r>
            <a:endParaRPr lang="ko-KR" altLang="en-US" sz="3200" dirty="0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2DA23FFD-7B84-7C50-87BD-1DFDADA0D5AC}"/>
              </a:ext>
            </a:extLst>
          </p:cNvPr>
          <p:cNvSpPr txBox="1"/>
          <p:nvPr/>
        </p:nvSpPr>
        <p:spPr>
          <a:xfrm>
            <a:off x="8727577" y="5564228"/>
            <a:ext cx="14684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spc="-300" dirty="0">
                <a:solidFill>
                  <a:srgbClr val="FF0000"/>
                </a:solidFill>
              </a:rPr>
              <a:t>3580</a:t>
            </a:r>
            <a:endParaRPr lang="ko-KR" altLang="en-US" sz="3200" dirty="0"/>
          </a:p>
        </p:txBody>
      </p:sp>
      <p:cxnSp>
        <p:nvCxnSpPr>
          <p:cNvPr id="67" name="직선 연결선 66"/>
          <p:cNvCxnSpPr/>
          <p:nvPr/>
        </p:nvCxnSpPr>
        <p:spPr>
          <a:xfrm>
            <a:off x="7671588" y="6161167"/>
            <a:ext cx="3240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화살표: 오각형 79">
            <a:extLst>
              <a:ext uri="{FF2B5EF4-FFF2-40B4-BE49-F238E27FC236}">
                <a16:creationId xmlns:a16="http://schemas.microsoft.com/office/drawing/2014/main" id="{77276514-9109-0A36-3DDD-C8EEDB51F0D9}"/>
              </a:ext>
            </a:extLst>
          </p:cNvPr>
          <p:cNvSpPr/>
          <p:nvPr/>
        </p:nvSpPr>
        <p:spPr>
          <a:xfrm>
            <a:off x="7052191" y="5585503"/>
            <a:ext cx="946337" cy="561274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/>
              <a:t>답</a:t>
            </a:r>
          </a:p>
        </p:txBody>
      </p:sp>
      <p:sp>
        <p:nvSpPr>
          <p:cNvPr id="69" name="직사각형 68"/>
          <p:cNvSpPr/>
          <p:nvPr/>
        </p:nvSpPr>
        <p:spPr>
          <a:xfrm>
            <a:off x="10874746" y="5580529"/>
            <a:ext cx="6835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3200" b="1" dirty="0"/>
              <a:t>개</a:t>
            </a:r>
            <a:endParaRPr lang="ko-KR" altLang="en-US" sz="3200" dirty="0"/>
          </a:p>
        </p:txBody>
      </p:sp>
      <p:sp>
        <p:nvSpPr>
          <p:cNvPr id="71" name="직사각형 70">
            <a:extLst>
              <a:ext uri="{FF2B5EF4-FFF2-40B4-BE49-F238E27FC236}">
                <a16:creationId xmlns:a16="http://schemas.microsoft.com/office/drawing/2014/main" id="{7CB9503A-4297-4C00-B635-0FB26A45898B}"/>
              </a:ext>
            </a:extLst>
          </p:cNvPr>
          <p:cNvSpPr/>
          <p:nvPr/>
        </p:nvSpPr>
        <p:spPr>
          <a:xfrm>
            <a:off x="3444711" y="2929284"/>
            <a:ext cx="2363257" cy="8407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ko-KR" altLang="en-US" sz="2800" b="1" dirty="0">
                <a:solidFill>
                  <a:schemeClr val="tx1"/>
                </a:solidFill>
              </a:rPr>
              <a:t>매일 생산하는 인형의 수</a:t>
            </a:r>
            <a:r>
              <a:rPr lang="en-US" altLang="ko-KR" sz="2800" b="1" dirty="0">
                <a:solidFill>
                  <a:schemeClr val="tx1"/>
                </a:solidFill>
              </a:rPr>
              <a:t>(</a:t>
            </a:r>
            <a:r>
              <a:rPr lang="ko-KR" altLang="en-US" sz="2800" b="1" dirty="0">
                <a:solidFill>
                  <a:schemeClr val="tx1"/>
                </a:solidFill>
              </a:rPr>
              <a:t>개</a:t>
            </a:r>
            <a:r>
              <a:rPr lang="en-US" altLang="ko-KR" sz="2800" b="1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72" name="직사각형 71">
            <a:extLst>
              <a:ext uri="{FF2B5EF4-FFF2-40B4-BE49-F238E27FC236}">
                <a16:creationId xmlns:a16="http://schemas.microsoft.com/office/drawing/2014/main" id="{7CB9503A-4297-4C00-B635-0FB26A45898B}"/>
              </a:ext>
            </a:extLst>
          </p:cNvPr>
          <p:cNvSpPr/>
          <p:nvPr/>
        </p:nvSpPr>
        <p:spPr>
          <a:xfrm>
            <a:off x="6414835" y="2929284"/>
            <a:ext cx="2363257" cy="8407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ko-KR" altLang="en-US" sz="2800" b="1" dirty="0">
                <a:solidFill>
                  <a:schemeClr val="tx1"/>
                </a:solidFill>
              </a:rPr>
              <a:t>생산한</a:t>
            </a:r>
            <a:endParaRPr lang="en-US" altLang="ko-KR" sz="2800" b="1" dirty="0">
              <a:solidFill>
                <a:schemeClr val="tx1"/>
              </a:solidFill>
            </a:endParaRPr>
          </a:p>
          <a:p>
            <a:pPr algn="ctr"/>
            <a:r>
              <a:rPr lang="ko-KR" altLang="en-US" sz="2800" b="1" dirty="0">
                <a:solidFill>
                  <a:schemeClr val="tx1"/>
                </a:solidFill>
              </a:rPr>
              <a:t>날수</a:t>
            </a:r>
            <a:r>
              <a:rPr lang="en-US" altLang="ko-KR" sz="2800" b="1" dirty="0">
                <a:solidFill>
                  <a:schemeClr val="tx1"/>
                </a:solidFill>
              </a:rPr>
              <a:t>(</a:t>
            </a:r>
            <a:r>
              <a:rPr lang="ko-KR" altLang="en-US" sz="2800" b="1" dirty="0">
                <a:solidFill>
                  <a:schemeClr val="tx1"/>
                </a:solidFill>
              </a:rPr>
              <a:t>일</a:t>
            </a:r>
            <a:r>
              <a:rPr lang="en-US" altLang="ko-KR" sz="2800" b="1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73" name="직사각형 72">
            <a:extLst>
              <a:ext uri="{FF2B5EF4-FFF2-40B4-BE49-F238E27FC236}">
                <a16:creationId xmlns:a16="http://schemas.microsoft.com/office/drawing/2014/main" id="{7CB9503A-4297-4C00-B635-0FB26A45898B}"/>
              </a:ext>
            </a:extLst>
          </p:cNvPr>
          <p:cNvSpPr/>
          <p:nvPr/>
        </p:nvSpPr>
        <p:spPr>
          <a:xfrm>
            <a:off x="3719736" y="3984067"/>
            <a:ext cx="1793697" cy="4834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2800" b="1" dirty="0">
                <a:solidFill>
                  <a:schemeClr val="tx1"/>
                </a:solidFill>
              </a:rPr>
              <a:t>179</a:t>
            </a:r>
          </a:p>
        </p:txBody>
      </p:sp>
      <p:sp>
        <p:nvSpPr>
          <p:cNvPr id="74" name="직사각형 73">
            <a:extLst>
              <a:ext uri="{FF2B5EF4-FFF2-40B4-BE49-F238E27FC236}">
                <a16:creationId xmlns:a16="http://schemas.microsoft.com/office/drawing/2014/main" id="{7CB9503A-4297-4C00-B635-0FB26A45898B}"/>
              </a:ext>
            </a:extLst>
          </p:cNvPr>
          <p:cNvSpPr/>
          <p:nvPr/>
        </p:nvSpPr>
        <p:spPr>
          <a:xfrm>
            <a:off x="6712489" y="3984067"/>
            <a:ext cx="1793697" cy="4834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2800" b="1" dirty="0">
                <a:solidFill>
                  <a:schemeClr val="tx1"/>
                </a:solidFill>
              </a:rPr>
              <a:t>20</a:t>
            </a:r>
          </a:p>
        </p:txBody>
      </p:sp>
      <p:pic>
        <p:nvPicPr>
          <p:cNvPr id="49" name="그림 48">
            <a:extLst>
              <a:ext uri="{FF2B5EF4-FFF2-40B4-BE49-F238E27FC236}">
                <a16:creationId xmlns:a16="http://schemas.microsoft.com/office/drawing/2014/main" id="{149E2E14-3FEB-22F9-7CF4-7A1F8F2BF011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8444188" y="4824813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51" name="그림 50">
            <a:extLst>
              <a:ext uri="{FF2B5EF4-FFF2-40B4-BE49-F238E27FC236}">
                <a16:creationId xmlns:a16="http://schemas.microsoft.com/office/drawing/2014/main" id="{149E2E14-3FEB-22F9-7CF4-7A1F8F2BF011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9210460" y="5563780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17" name="그룹 30">
            <a:extLst>
              <a:ext uri="{FF2B5EF4-FFF2-40B4-BE49-F238E27FC236}">
                <a16:creationId xmlns:a16="http://schemas.microsoft.com/office/drawing/2014/main" id="{68AAB905-2EEF-92EC-6384-7A58F9095B8A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18" name="그룹 26">
              <a:extLst>
                <a:ext uri="{FF2B5EF4-FFF2-40B4-BE49-F238E27FC236}">
                  <a16:creationId xmlns:a16="http://schemas.microsoft.com/office/drawing/2014/main" id="{16E57B9D-2DF7-5137-E091-26B4535EC94E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20" name="그래픽 60">
                <a:extLst>
                  <a:ext uri="{FF2B5EF4-FFF2-40B4-BE49-F238E27FC236}">
                    <a16:creationId xmlns:a16="http://schemas.microsoft.com/office/drawing/2014/main" id="{535533F5-EC78-BCCB-1D43-4B73E1AF7C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21" name="그림 28">
                <a:extLst>
                  <a:ext uri="{FF2B5EF4-FFF2-40B4-BE49-F238E27FC236}">
                    <a16:creationId xmlns:a16="http://schemas.microsoft.com/office/drawing/2014/main" id="{FAA8F0BE-A0C7-C18F-672F-9CA82609ED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19" name="TextBox 3">
              <a:extLst>
                <a:ext uri="{FF2B5EF4-FFF2-40B4-BE49-F238E27FC236}">
                  <a16:creationId xmlns:a16="http://schemas.microsoft.com/office/drawing/2014/main" id="{60439CFD-DFFB-C664-C1C5-779CEF5BF281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84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7088A662-10D2-13FD-79BC-4B5595CBDED0}"/>
              </a:ext>
            </a:extLst>
          </p:cNvPr>
          <p:cNvSpPr txBox="1"/>
          <p:nvPr/>
        </p:nvSpPr>
        <p:spPr>
          <a:xfrm>
            <a:off x="9874936" y="263353"/>
            <a:ext cx="2232247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C165A7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C165A7"/>
                </a:solidFill>
              </a:rPr>
              <a:t>3. </a:t>
            </a:r>
            <a:r>
              <a:rPr lang="ko-KR" altLang="en-US" sz="2400" b="1" spc="-300" dirty="0">
                <a:solidFill>
                  <a:srgbClr val="C165A7"/>
                </a:solidFill>
              </a:rPr>
              <a:t>곱셈과 나눗셈</a:t>
            </a:r>
          </a:p>
        </p:txBody>
      </p:sp>
    </p:spTree>
    <p:extLst>
      <p:ext uri="{BB962C8B-B14F-4D97-AF65-F5344CB8AC3E}">
        <p14:creationId xmlns:p14="http://schemas.microsoft.com/office/powerpoint/2010/main" val="2553444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  <p:bldP spid="6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D83CE18-5821-5A5F-1682-B6668401AD16}"/>
              </a:ext>
            </a:extLst>
          </p:cNvPr>
          <p:cNvSpPr txBox="1"/>
          <p:nvPr/>
        </p:nvSpPr>
        <p:spPr>
          <a:xfrm>
            <a:off x="1343396" y="1412776"/>
            <a:ext cx="10428230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몫이 작은 것부터 차례대로 기호를 써 보세요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.</a:t>
            </a:r>
            <a:endParaRPr lang="ko-KR" altLang="en-US" sz="3600" b="1" spc="-300" dirty="0">
              <a:solidFill>
                <a:sysClr val="windowText" lastClr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</p:txBody>
      </p:sp>
      <p:sp>
        <p:nvSpPr>
          <p:cNvPr id="8" name="순서도: 연결자 7">
            <a:extLst>
              <a:ext uri="{FF2B5EF4-FFF2-40B4-BE49-F238E27FC236}">
                <a16:creationId xmlns:a16="http://schemas.microsoft.com/office/drawing/2014/main" id="{6D923F6B-BA82-9C5E-F4B1-7558C96C8513}"/>
              </a:ext>
            </a:extLst>
          </p:cNvPr>
          <p:cNvSpPr/>
          <p:nvPr/>
        </p:nvSpPr>
        <p:spPr>
          <a:xfrm>
            <a:off x="744412" y="1459566"/>
            <a:ext cx="512213" cy="512213"/>
          </a:xfrm>
          <a:prstGeom prst="flowChartConnector">
            <a:avLst/>
          </a:prstGeom>
          <a:solidFill>
            <a:srgbClr val="C165A7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5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D7726C75-76CC-E920-67EF-4751316E2C6B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27" name="그룹 26">
              <a:extLst>
                <a:ext uri="{FF2B5EF4-FFF2-40B4-BE49-F238E27FC236}">
                  <a16:creationId xmlns:a16="http://schemas.microsoft.com/office/drawing/2014/main" id="{99693971-12EE-1692-488F-57C5F9D3AA27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45" name="직사각형 44">
                <a:extLst>
                  <a:ext uri="{FF2B5EF4-FFF2-40B4-BE49-F238E27FC236}">
                    <a16:creationId xmlns:a16="http://schemas.microsoft.com/office/drawing/2014/main" id="{2D7456CE-B1BF-CBB3-13B4-24965A2E4E8F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37</a:t>
                </a:r>
              </a:p>
            </p:txBody>
          </p:sp>
          <p:sp>
            <p:nvSpPr>
              <p:cNvPr id="46" name="직사각형 45">
                <a:extLst>
                  <a:ext uri="{FF2B5EF4-FFF2-40B4-BE49-F238E27FC236}">
                    <a16:creationId xmlns:a16="http://schemas.microsoft.com/office/drawing/2014/main" id="{993177DD-286F-FF6B-909B-BD761D5FF5EB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18</a:t>
                </a:r>
              </a:p>
            </p:txBody>
          </p:sp>
          <p:sp>
            <p:nvSpPr>
              <p:cNvPr id="47" name="직사각형 46">
                <a:extLst>
                  <a:ext uri="{FF2B5EF4-FFF2-40B4-BE49-F238E27FC236}">
                    <a16:creationId xmlns:a16="http://schemas.microsoft.com/office/drawing/2014/main" id="{22294B13-CF78-C7AA-74C6-246551890CE3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6" name="그림 35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40A97F58-06D6-C324-6684-78D455DD86B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4" name="그림 43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CAF959D6-B270-D29C-DE53-FEFFA9518A5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3" name="그룹 2"/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50" name="사각형: 둥근 모서리 49">
              <a:hlinkClick r:id="rId5" action="ppaction://hlinksldjump"/>
              <a:extLst>
                <a:ext uri="{FF2B5EF4-FFF2-40B4-BE49-F238E27FC236}">
                  <a16:creationId xmlns:a16="http://schemas.microsoft.com/office/drawing/2014/main" id="{C45FDBFA-A6E8-3B49-D406-2722BF4CF3AC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  <p:sp>
          <p:nvSpPr>
            <p:cNvPr id="37" name="사각형: 둥근 모서리 52">
              <a:hlinkClick r:id="rId6" action="ppaction://hlinksldjump"/>
              <a:extLst>
                <a:ext uri="{FF2B5EF4-FFF2-40B4-BE49-F238E27FC236}">
                  <a16:creationId xmlns:a16="http://schemas.microsoft.com/office/drawing/2014/main" id="{8BCA78AC-0030-ED1F-0215-AC2627E6FDCA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</p:grpSp>
      <p:sp>
        <p:nvSpPr>
          <p:cNvPr id="35" name="사각형: 둥근 모서리 54">
            <a:extLst>
              <a:ext uri="{FF2B5EF4-FFF2-40B4-BE49-F238E27FC236}">
                <a16:creationId xmlns:a16="http://schemas.microsoft.com/office/drawing/2014/main" id="{F3EFB837-8A3B-5A00-174C-EF0FF24128D1}"/>
              </a:ext>
            </a:extLst>
          </p:cNvPr>
          <p:cNvSpPr/>
          <p:nvPr/>
        </p:nvSpPr>
        <p:spPr>
          <a:xfrm>
            <a:off x="2504906" y="2276872"/>
            <a:ext cx="6808010" cy="1368152"/>
          </a:xfrm>
          <a:prstGeom prst="roundRect">
            <a:avLst>
              <a:gd name="adj" fmla="val 13712"/>
            </a:avLst>
          </a:prstGeom>
          <a:solidFill>
            <a:srgbClr val="FFFFFF"/>
          </a:solidFill>
          <a:ln w="38100">
            <a:solidFill>
              <a:srgbClr val="4978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r>
              <a:rPr lang="ko-KR" altLang="en-US" sz="3200" b="1" spc="-300" dirty="0">
                <a:solidFill>
                  <a:schemeClr val="tx1"/>
                </a:solidFill>
              </a:rPr>
              <a:t>㉠ </a:t>
            </a:r>
            <a:r>
              <a:rPr lang="en-US" altLang="ko-KR" sz="3200" b="1" spc="-300" dirty="0">
                <a:solidFill>
                  <a:schemeClr val="tx1"/>
                </a:solidFill>
              </a:rPr>
              <a:t>380÷19 		</a:t>
            </a:r>
            <a:r>
              <a:rPr lang="ko-KR" altLang="en-US" sz="3200" b="1" spc="-300" dirty="0">
                <a:solidFill>
                  <a:schemeClr val="tx1"/>
                </a:solidFill>
              </a:rPr>
              <a:t>㉡ </a:t>
            </a:r>
            <a:r>
              <a:rPr lang="en-US" altLang="ko-KR" sz="3200" b="1" spc="-300" dirty="0">
                <a:solidFill>
                  <a:schemeClr val="tx1"/>
                </a:solidFill>
              </a:rPr>
              <a:t>380÷12</a:t>
            </a:r>
          </a:p>
          <a:p>
            <a:r>
              <a:rPr lang="ko-KR" altLang="en-US" sz="3200" b="1" spc="-300" dirty="0">
                <a:solidFill>
                  <a:schemeClr val="tx1"/>
                </a:solidFill>
              </a:rPr>
              <a:t>㉢ </a:t>
            </a:r>
            <a:r>
              <a:rPr lang="en-US" altLang="ko-KR" sz="3200" b="1" spc="-300" dirty="0">
                <a:solidFill>
                  <a:schemeClr val="tx1"/>
                </a:solidFill>
              </a:rPr>
              <a:t>96÷12 		</a:t>
            </a:r>
            <a:r>
              <a:rPr lang="ko-KR" altLang="en-US" sz="3200" b="1" spc="-300" dirty="0">
                <a:solidFill>
                  <a:schemeClr val="tx1"/>
                </a:solidFill>
              </a:rPr>
              <a:t>㉣ </a:t>
            </a:r>
            <a:r>
              <a:rPr lang="en-US" altLang="ko-KR" sz="3200" b="1" spc="-300" dirty="0">
                <a:solidFill>
                  <a:schemeClr val="tx1"/>
                </a:solidFill>
              </a:rPr>
              <a:t>96÷13</a:t>
            </a:r>
            <a:endParaRPr lang="ko-KR" altLang="en-US" sz="3200" b="1" spc="-300" dirty="0">
              <a:solidFill>
                <a:schemeClr val="tx1"/>
              </a:solidFill>
            </a:endParaRPr>
          </a:p>
        </p:txBody>
      </p:sp>
      <p:sp>
        <p:nvSpPr>
          <p:cNvPr id="38" name="직사각형 37"/>
          <p:cNvSpPr/>
          <p:nvPr/>
        </p:nvSpPr>
        <p:spPr>
          <a:xfrm>
            <a:off x="7248128" y="3842812"/>
            <a:ext cx="47525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b="1" dirty="0"/>
              <a:t>(                          )</a:t>
            </a:r>
            <a:endParaRPr lang="ko-KR" altLang="en-US" sz="3200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A6A3F10-F030-4B1E-AC32-F522FD7FD83B}"/>
              </a:ext>
            </a:extLst>
          </p:cNvPr>
          <p:cNvSpPr txBox="1"/>
          <p:nvPr/>
        </p:nvSpPr>
        <p:spPr>
          <a:xfrm>
            <a:off x="7968208" y="3878764"/>
            <a:ext cx="2776331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ko-KR" altLang="en-US" dirty="0">
                <a:solidFill>
                  <a:srgbClr val="FF0000"/>
                </a:solidFill>
              </a:rPr>
              <a:t>㉣</a:t>
            </a:r>
            <a:r>
              <a:rPr lang="en-US" altLang="ko-KR" dirty="0">
                <a:solidFill>
                  <a:srgbClr val="FF0000"/>
                </a:solidFill>
              </a:rPr>
              <a:t>, </a:t>
            </a:r>
            <a:r>
              <a:rPr lang="ko-KR" altLang="en-US" dirty="0">
                <a:solidFill>
                  <a:srgbClr val="FF0000"/>
                </a:solidFill>
              </a:rPr>
              <a:t>㉢</a:t>
            </a:r>
            <a:r>
              <a:rPr lang="en-US" altLang="ko-KR" dirty="0">
                <a:solidFill>
                  <a:srgbClr val="FF0000"/>
                </a:solidFill>
              </a:rPr>
              <a:t>, </a:t>
            </a:r>
            <a:r>
              <a:rPr lang="ko-KR" altLang="en-US" dirty="0">
                <a:solidFill>
                  <a:srgbClr val="FF0000"/>
                </a:solidFill>
              </a:rPr>
              <a:t>㉠</a:t>
            </a:r>
            <a:r>
              <a:rPr lang="en-US" altLang="ko-KR" dirty="0">
                <a:solidFill>
                  <a:srgbClr val="FF0000"/>
                </a:solidFill>
              </a:rPr>
              <a:t>, </a:t>
            </a:r>
            <a:r>
              <a:rPr lang="ko-KR" altLang="en-US" dirty="0">
                <a:solidFill>
                  <a:srgbClr val="FF0000"/>
                </a:solidFill>
              </a:rPr>
              <a:t>㉡</a:t>
            </a:r>
          </a:p>
        </p:txBody>
      </p:sp>
      <p:pic>
        <p:nvPicPr>
          <p:cNvPr id="41" name="그림 40">
            <a:extLst>
              <a:ext uri="{FF2B5EF4-FFF2-40B4-BE49-F238E27FC236}">
                <a16:creationId xmlns:a16="http://schemas.microsoft.com/office/drawing/2014/main" id="{D6B552A1-3AFC-CED1-AEDB-10A2C2C597AA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9072984" y="3862419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21" name="그룹 30">
            <a:extLst>
              <a:ext uri="{FF2B5EF4-FFF2-40B4-BE49-F238E27FC236}">
                <a16:creationId xmlns:a16="http://schemas.microsoft.com/office/drawing/2014/main" id="{87D9CD72-2EE0-B2FA-EA90-3353585DB38A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22" name="그룹 26">
              <a:extLst>
                <a:ext uri="{FF2B5EF4-FFF2-40B4-BE49-F238E27FC236}">
                  <a16:creationId xmlns:a16="http://schemas.microsoft.com/office/drawing/2014/main" id="{BD3C6A08-517F-4C0B-742A-2ADFB0A35E63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24" name="그래픽 60">
                <a:extLst>
                  <a:ext uri="{FF2B5EF4-FFF2-40B4-BE49-F238E27FC236}">
                    <a16:creationId xmlns:a16="http://schemas.microsoft.com/office/drawing/2014/main" id="{E175AC4A-A075-827F-6F9A-B900888F77A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25" name="그림 28">
                <a:extLst>
                  <a:ext uri="{FF2B5EF4-FFF2-40B4-BE49-F238E27FC236}">
                    <a16:creationId xmlns:a16="http://schemas.microsoft.com/office/drawing/2014/main" id="{8E184B34-959E-1567-BA0D-40A05EB9E0E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23" name="TextBox 3">
              <a:extLst>
                <a:ext uri="{FF2B5EF4-FFF2-40B4-BE49-F238E27FC236}">
                  <a16:creationId xmlns:a16="http://schemas.microsoft.com/office/drawing/2014/main" id="{EEE58FEE-3609-A02B-8977-8F4E7CBB386C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84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9C96286D-3125-58A8-35D5-4866E5733DB6}"/>
              </a:ext>
            </a:extLst>
          </p:cNvPr>
          <p:cNvSpPr txBox="1"/>
          <p:nvPr/>
        </p:nvSpPr>
        <p:spPr>
          <a:xfrm>
            <a:off x="9874936" y="263353"/>
            <a:ext cx="2232247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C165A7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C165A7"/>
                </a:solidFill>
              </a:rPr>
              <a:t>3. </a:t>
            </a:r>
            <a:r>
              <a:rPr lang="ko-KR" altLang="en-US" sz="2400" b="1" spc="-300" dirty="0">
                <a:solidFill>
                  <a:srgbClr val="C165A7"/>
                </a:solidFill>
              </a:rPr>
              <a:t>곱셈과 나눗셈</a:t>
            </a:r>
          </a:p>
        </p:txBody>
      </p:sp>
    </p:spTree>
    <p:extLst>
      <p:ext uri="{BB962C8B-B14F-4D97-AF65-F5344CB8AC3E}">
        <p14:creationId xmlns:p14="http://schemas.microsoft.com/office/powerpoint/2010/main" val="4089724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순서도: 연결자 7">
            <a:extLst>
              <a:ext uri="{FF2B5EF4-FFF2-40B4-BE49-F238E27FC236}">
                <a16:creationId xmlns:a16="http://schemas.microsoft.com/office/drawing/2014/main" id="{6D923F6B-BA82-9C5E-F4B1-7558C96C8513}"/>
              </a:ext>
            </a:extLst>
          </p:cNvPr>
          <p:cNvSpPr/>
          <p:nvPr/>
        </p:nvSpPr>
        <p:spPr>
          <a:xfrm>
            <a:off x="744412" y="1459566"/>
            <a:ext cx="512213" cy="512213"/>
          </a:xfrm>
          <a:prstGeom prst="flowChartConnector">
            <a:avLst/>
          </a:prstGeom>
          <a:solidFill>
            <a:srgbClr val="C165A7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6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D7726C75-76CC-E920-67EF-4751316E2C6B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27" name="그룹 26">
              <a:extLst>
                <a:ext uri="{FF2B5EF4-FFF2-40B4-BE49-F238E27FC236}">
                  <a16:creationId xmlns:a16="http://schemas.microsoft.com/office/drawing/2014/main" id="{99693971-12EE-1692-488F-57C5F9D3AA27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45" name="직사각형 44">
                <a:extLst>
                  <a:ext uri="{FF2B5EF4-FFF2-40B4-BE49-F238E27FC236}">
                    <a16:creationId xmlns:a16="http://schemas.microsoft.com/office/drawing/2014/main" id="{2D7456CE-B1BF-CBB3-13B4-24965A2E4E8F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37</a:t>
                </a:r>
              </a:p>
            </p:txBody>
          </p:sp>
          <p:sp>
            <p:nvSpPr>
              <p:cNvPr id="46" name="직사각형 45">
                <a:extLst>
                  <a:ext uri="{FF2B5EF4-FFF2-40B4-BE49-F238E27FC236}">
                    <a16:creationId xmlns:a16="http://schemas.microsoft.com/office/drawing/2014/main" id="{993177DD-286F-FF6B-909B-BD761D5FF5EB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19</a:t>
                </a:r>
              </a:p>
            </p:txBody>
          </p:sp>
          <p:sp>
            <p:nvSpPr>
              <p:cNvPr id="47" name="직사각형 46">
                <a:extLst>
                  <a:ext uri="{FF2B5EF4-FFF2-40B4-BE49-F238E27FC236}">
                    <a16:creationId xmlns:a16="http://schemas.microsoft.com/office/drawing/2014/main" id="{22294B13-CF78-C7AA-74C6-246551890CE3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6" name="그림 35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40A97F58-06D6-C324-6684-78D455DD86B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4" name="그림 43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CAF959D6-B270-D29C-DE53-FEFFA9518A5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3" name="그룹 2"/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50" name="사각형: 둥근 모서리 49">
              <a:hlinkClick r:id="rId5" action="ppaction://hlinksldjump"/>
              <a:extLst>
                <a:ext uri="{FF2B5EF4-FFF2-40B4-BE49-F238E27FC236}">
                  <a16:creationId xmlns:a16="http://schemas.microsoft.com/office/drawing/2014/main" id="{C45FDBFA-A6E8-3B49-D406-2722BF4CF3AC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  <p:sp>
          <p:nvSpPr>
            <p:cNvPr id="37" name="사각형: 둥근 모서리 52">
              <a:hlinkClick r:id="rId6" action="ppaction://hlinksldjump"/>
              <a:extLst>
                <a:ext uri="{FF2B5EF4-FFF2-40B4-BE49-F238E27FC236}">
                  <a16:creationId xmlns:a16="http://schemas.microsoft.com/office/drawing/2014/main" id="{8BCA78AC-0030-ED1F-0215-AC2627E6FDCA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DD83CE18-5821-5A5F-1682-B6668401AD16}"/>
              </a:ext>
            </a:extLst>
          </p:cNvPr>
          <p:cNvSpPr txBox="1"/>
          <p:nvPr/>
        </p:nvSpPr>
        <p:spPr>
          <a:xfrm>
            <a:off x="1343395" y="1412776"/>
            <a:ext cx="10886705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      </a:t>
            </a:r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안에 알맞은 수를 써넣으세요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.</a:t>
            </a:r>
            <a:endParaRPr lang="ko-KR" altLang="en-US" sz="3600" b="1" spc="-300" dirty="0">
              <a:solidFill>
                <a:sysClr val="windowText" lastClr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</p:txBody>
      </p:sp>
      <p:sp>
        <p:nvSpPr>
          <p:cNvPr id="39" name="사각형: 둥근 모서리 20">
            <a:extLst>
              <a:ext uri="{FF2B5EF4-FFF2-40B4-BE49-F238E27FC236}">
                <a16:creationId xmlns:a16="http://schemas.microsoft.com/office/drawing/2014/main" id="{C76374C8-86C1-2ACF-A456-6567499B13EF}"/>
              </a:ext>
            </a:extLst>
          </p:cNvPr>
          <p:cNvSpPr/>
          <p:nvPr/>
        </p:nvSpPr>
        <p:spPr>
          <a:xfrm>
            <a:off x="1526700" y="1546814"/>
            <a:ext cx="369177" cy="381353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D7F0F8A-98BF-85F9-692F-D8A49E245515}"/>
              </a:ext>
            </a:extLst>
          </p:cNvPr>
          <p:cNvSpPr txBox="1"/>
          <p:nvPr/>
        </p:nvSpPr>
        <p:spPr>
          <a:xfrm>
            <a:off x="4535982" y="2359313"/>
            <a:ext cx="3093880" cy="6832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÷42=17</a:t>
            </a:r>
            <a:r>
              <a:rPr lang="en-US" altLang="ko-KR" sz="3200" b="1" spc="300" dirty="0">
                <a:solidFill>
                  <a:prstClr val="black"/>
                </a:solidFill>
                <a:latin typeface="맑은 고딕" panose="020B0503020000020004" pitchFamily="50" charset="-127"/>
              </a:rPr>
              <a:t>···</a:t>
            </a: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10</a:t>
            </a:r>
            <a:endParaRPr lang="ko-KR" altLang="en-US" sz="3200" b="1" dirty="0">
              <a:solidFill>
                <a:prstClr val="black"/>
              </a:solidFill>
              <a:latin typeface="맑은 고딕" panose="020B0503020000020004" pitchFamily="50" charset="-127"/>
            </a:endParaRPr>
          </a:p>
        </p:txBody>
      </p:sp>
      <p:sp>
        <p:nvSpPr>
          <p:cNvPr id="41" name="사각형: 둥근 모서리 2">
            <a:extLst>
              <a:ext uri="{FF2B5EF4-FFF2-40B4-BE49-F238E27FC236}">
                <a16:creationId xmlns:a16="http://schemas.microsoft.com/office/drawing/2014/main" id="{BD7BEDC2-F993-29D2-6CCE-FA4D1CA27A60}"/>
              </a:ext>
            </a:extLst>
          </p:cNvPr>
          <p:cNvSpPr/>
          <p:nvPr/>
        </p:nvSpPr>
        <p:spPr>
          <a:xfrm>
            <a:off x="3359696" y="2393571"/>
            <a:ext cx="1236356" cy="6480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 dirty="0">
              <a:solidFill>
                <a:srgbClr val="FF0000"/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07A04F62-54F0-011F-D797-43A16D331F31}"/>
              </a:ext>
            </a:extLst>
          </p:cNvPr>
          <p:cNvSpPr txBox="1"/>
          <p:nvPr/>
        </p:nvSpPr>
        <p:spPr>
          <a:xfrm>
            <a:off x="3457578" y="2420888"/>
            <a:ext cx="1042217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724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57" name="그림 56">
            <a:extLst>
              <a:ext uri="{FF2B5EF4-FFF2-40B4-BE49-F238E27FC236}">
                <a16:creationId xmlns:a16="http://schemas.microsoft.com/office/drawing/2014/main" id="{D6B552A1-3AFC-CED1-AEDB-10A2C2C597AA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3694486" y="2454844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14" name="그룹 30">
            <a:extLst>
              <a:ext uri="{FF2B5EF4-FFF2-40B4-BE49-F238E27FC236}">
                <a16:creationId xmlns:a16="http://schemas.microsoft.com/office/drawing/2014/main" id="{3BAC7A0B-371C-94AF-2E4E-7DB31F6E88A6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15" name="그룹 26">
              <a:extLst>
                <a:ext uri="{FF2B5EF4-FFF2-40B4-BE49-F238E27FC236}">
                  <a16:creationId xmlns:a16="http://schemas.microsoft.com/office/drawing/2014/main" id="{1D5B8B3D-2496-24C7-C22D-10DB6DFDC2D3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17" name="그래픽 60">
                <a:extLst>
                  <a:ext uri="{FF2B5EF4-FFF2-40B4-BE49-F238E27FC236}">
                    <a16:creationId xmlns:a16="http://schemas.microsoft.com/office/drawing/2014/main" id="{E8009BE5-2C34-F745-4FA2-8B4717FD6B9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18" name="그림 28">
                <a:extLst>
                  <a:ext uri="{FF2B5EF4-FFF2-40B4-BE49-F238E27FC236}">
                    <a16:creationId xmlns:a16="http://schemas.microsoft.com/office/drawing/2014/main" id="{9452E34F-454C-23AA-5472-15811045A4C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16" name="TextBox 3">
              <a:extLst>
                <a:ext uri="{FF2B5EF4-FFF2-40B4-BE49-F238E27FC236}">
                  <a16:creationId xmlns:a16="http://schemas.microsoft.com/office/drawing/2014/main" id="{35401E43-EA71-AABA-858B-09051AE5B9F8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84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41EF346D-039A-D444-11AE-EC7C1BA321E9}"/>
              </a:ext>
            </a:extLst>
          </p:cNvPr>
          <p:cNvSpPr txBox="1"/>
          <p:nvPr/>
        </p:nvSpPr>
        <p:spPr>
          <a:xfrm>
            <a:off x="9874936" y="263353"/>
            <a:ext cx="2232247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C165A7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C165A7"/>
                </a:solidFill>
              </a:rPr>
              <a:t>3. </a:t>
            </a:r>
            <a:r>
              <a:rPr lang="ko-KR" altLang="en-US" sz="2400" b="1" spc="-300" dirty="0">
                <a:solidFill>
                  <a:srgbClr val="C165A7"/>
                </a:solidFill>
              </a:rPr>
              <a:t>곱셈과 나눗셈</a:t>
            </a:r>
          </a:p>
        </p:txBody>
      </p:sp>
    </p:spTree>
    <p:extLst>
      <p:ext uri="{BB962C8B-B14F-4D97-AF65-F5344CB8AC3E}">
        <p14:creationId xmlns:p14="http://schemas.microsoft.com/office/powerpoint/2010/main" val="3380004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D83CE18-5821-5A5F-1682-B6668401AD16}"/>
              </a:ext>
            </a:extLst>
          </p:cNvPr>
          <p:cNvSpPr txBox="1"/>
          <p:nvPr/>
        </p:nvSpPr>
        <p:spPr>
          <a:xfrm>
            <a:off x="1343395" y="1412776"/>
            <a:ext cx="10886705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수를 읽어 보세요</a:t>
            </a: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.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" name="순서도: 연결자 7">
            <a:extLst>
              <a:ext uri="{FF2B5EF4-FFF2-40B4-BE49-F238E27FC236}">
                <a16:creationId xmlns:a16="http://schemas.microsoft.com/office/drawing/2014/main" id="{6D923F6B-BA82-9C5E-F4B1-7558C96C8513}"/>
              </a:ext>
            </a:extLst>
          </p:cNvPr>
          <p:cNvSpPr/>
          <p:nvPr/>
        </p:nvSpPr>
        <p:spPr>
          <a:xfrm>
            <a:off x="744412" y="1459566"/>
            <a:ext cx="512213" cy="512213"/>
          </a:xfrm>
          <a:prstGeom prst="flowChartConnector">
            <a:avLst/>
          </a:prstGeom>
          <a:solidFill>
            <a:srgbClr val="40B6E9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1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D2AECC9E-5446-867F-F2EE-DA171FA22253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46" name="그룹 45">
              <a:extLst>
                <a:ext uri="{FF2B5EF4-FFF2-40B4-BE49-F238E27FC236}">
                  <a16:creationId xmlns:a16="http://schemas.microsoft.com/office/drawing/2014/main" id="{98DE27CB-0164-899C-DC99-62E469C07390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49" name="직사각형 48">
                <a:extLst>
                  <a:ext uri="{FF2B5EF4-FFF2-40B4-BE49-F238E27FC236}">
                    <a16:creationId xmlns:a16="http://schemas.microsoft.com/office/drawing/2014/main" id="{B309BECD-E0CB-C64F-2AB9-BABB4F8876EA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37</a:t>
                </a:r>
              </a:p>
            </p:txBody>
          </p:sp>
          <p:sp>
            <p:nvSpPr>
              <p:cNvPr id="50" name="직사각형 49">
                <a:extLst>
                  <a:ext uri="{FF2B5EF4-FFF2-40B4-BE49-F238E27FC236}">
                    <a16:creationId xmlns:a16="http://schemas.microsoft.com/office/drawing/2014/main" id="{F7A2786A-72DE-5EC2-59EC-E3FBDBFF2D13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2</a:t>
                </a:r>
              </a:p>
            </p:txBody>
          </p:sp>
          <p:sp>
            <p:nvSpPr>
              <p:cNvPr id="51" name="직사각형 50">
                <a:extLst>
                  <a:ext uri="{FF2B5EF4-FFF2-40B4-BE49-F238E27FC236}">
                    <a16:creationId xmlns:a16="http://schemas.microsoft.com/office/drawing/2014/main" id="{4CE5802E-5150-8F07-7719-A636B9D729B5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47" name="그림 46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0B06458C-A28A-B9C3-F2D7-7ADF200D8F9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8" name="그림 47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A7986BD0-2559-8CCB-C4C5-25F52A265D1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54" name="사각형: 둥근 모서리 53">
            <a:hlinkClick r:id="rId4" action="ppaction://hlinksldjump"/>
            <a:extLst>
              <a:ext uri="{FF2B5EF4-FFF2-40B4-BE49-F238E27FC236}">
                <a16:creationId xmlns:a16="http://schemas.microsoft.com/office/drawing/2014/main" id="{BECA9ECD-FDCB-3FEF-EEAB-5D1D47353F9B}"/>
              </a:ext>
            </a:extLst>
          </p:cNvPr>
          <p:cNvSpPr/>
          <p:nvPr/>
        </p:nvSpPr>
        <p:spPr>
          <a:xfrm>
            <a:off x="1249587" y="6401095"/>
            <a:ext cx="554227" cy="379630"/>
          </a:xfrm>
          <a:prstGeom prst="roundRect">
            <a:avLst>
              <a:gd name="adj" fmla="val 50000"/>
            </a:avLst>
          </a:prstGeom>
          <a:solidFill>
            <a:srgbClr val="40B6E9"/>
          </a:solidFill>
          <a:ln>
            <a:noFill/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43200" tIns="36000" rIns="43200" bIns="18000" rtlCol="0" anchor="ctr">
            <a:spAutoFit/>
          </a:bodyPr>
          <a:lstStyle/>
          <a:p>
            <a:pPr algn="ctr"/>
            <a:r>
              <a:rPr lang="ko-KR" altLang="en-US" sz="1400" b="1" dirty="0">
                <a:solidFill>
                  <a:schemeClr val="bg1"/>
                </a:solidFill>
              </a:rPr>
              <a:t>전개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D7F0F8A-98BF-85F9-692F-D8A49E245515}"/>
              </a:ext>
            </a:extLst>
          </p:cNvPr>
          <p:cNvSpPr txBox="1"/>
          <p:nvPr/>
        </p:nvSpPr>
        <p:spPr>
          <a:xfrm>
            <a:off x="1281279" y="2215902"/>
            <a:ext cx="3176735" cy="6832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(1) 34765</a:t>
            </a:r>
            <a:endParaRPr lang="ko-KR" altLang="en-US" sz="3200" b="1" dirty="0">
              <a:solidFill>
                <a:prstClr val="black"/>
              </a:solidFill>
              <a:latin typeface="맑은 고딕" panose="020B0503020000020004" pitchFamily="50" charset="-127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D7F0F8A-98BF-85F9-692F-D8A49E245515}"/>
              </a:ext>
            </a:extLst>
          </p:cNvPr>
          <p:cNvSpPr txBox="1"/>
          <p:nvPr/>
        </p:nvSpPr>
        <p:spPr>
          <a:xfrm>
            <a:off x="1281279" y="3956085"/>
            <a:ext cx="3176735" cy="6832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(2) 71340000</a:t>
            </a:r>
            <a:endParaRPr lang="ko-KR" altLang="en-US" sz="3200" b="1" dirty="0">
              <a:solidFill>
                <a:prstClr val="black"/>
              </a:solidFill>
              <a:latin typeface="맑은 고딕" panose="020B0503020000020004" pitchFamily="50" charset="-127"/>
            </a:endParaRPr>
          </a:p>
        </p:txBody>
      </p:sp>
      <p:sp>
        <p:nvSpPr>
          <p:cNvPr id="32" name="화살표: 오각형 77">
            <a:extLst>
              <a:ext uri="{FF2B5EF4-FFF2-40B4-BE49-F238E27FC236}">
                <a16:creationId xmlns:a16="http://schemas.microsoft.com/office/drawing/2014/main" id="{173D3FA2-2EE8-FED1-656B-5B54A557D985}"/>
              </a:ext>
            </a:extLst>
          </p:cNvPr>
          <p:cNvSpPr/>
          <p:nvPr/>
        </p:nvSpPr>
        <p:spPr>
          <a:xfrm>
            <a:off x="2068208" y="2974146"/>
            <a:ext cx="946337" cy="561274"/>
          </a:xfrm>
          <a:prstGeom prst="homePlate">
            <a:avLst/>
          </a:prstGeom>
          <a:solidFill>
            <a:srgbClr val="ADBDD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/>
              <a:t>읽기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FA080BE-32C5-CCAC-5F80-72A66158638D}"/>
              </a:ext>
            </a:extLst>
          </p:cNvPr>
          <p:cNvSpPr txBox="1"/>
          <p:nvPr/>
        </p:nvSpPr>
        <p:spPr>
          <a:xfrm>
            <a:off x="3071664" y="2923795"/>
            <a:ext cx="5057385" cy="7325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ko-KR" altLang="en-US" sz="3200" b="1" dirty="0">
                <a:solidFill>
                  <a:srgbClr val="FF0000"/>
                </a:solidFill>
              </a:rPr>
              <a:t>삼만 사천칠백육십오</a:t>
            </a:r>
          </a:p>
        </p:txBody>
      </p:sp>
      <p:cxnSp>
        <p:nvCxnSpPr>
          <p:cNvPr id="34" name="직선 연결선 33">
            <a:extLst>
              <a:ext uri="{FF2B5EF4-FFF2-40B4-BE49-F238E27FC236}">
                <a16:creationId xmlns:a16="http://schemas.microsoft.com/office/drawing/2014/main" id="{018805CF-9CCC-EF03-11BB-50C3C8A689CD}"/>
              </a:ext>
            </a:extLst>
          </p:cNvPr>
          <p:cNvCxnSpPr>
            <a:cxnSpLocks/>
          </p:cNvCxnSpPr>
          <p:nvPr/>
        </p:nvCxnSpPr>
        <p:spPr>
          <a:xfrm>
            <a:off x="3089049" y="3578572"/>
            <a:ext cx="504000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7" name="화살표: 오각형 77">
            <a:extLst>
              <a:ext uri="{FF2B5EF4-FFF2-40B4-BE49-F238E27FC236}">
                <a16:creationId xmlns:a16="http://schemas.microsoft.com/office/drawing/2014/main" id="{173D3FA2-2EE8-FED1-656B-5B54A557D985}"/>
              </a:ext>
            </a:extLst>
          </p:cNvPr>
          <p:cNvSpPr/>
          <p:nvPr/>
        </p:nvSpPr>
        <p:spPr>
          <a:xfrm>
            <a:off x="2068208" y="4639349"/>
            <a:ext cx="946337" cy="561274"/>
          </a:xfrm>
          <a:prstGeom prst="homePlate">
            <a:avLst/>
          </a:prstGeom>
          <a:solidFill>
            <a:srgbClr val="ADBDD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/>
              <a:t>읽기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FA080BE-32C5-CCAC-5F80-72A66158638D}"/>
              </a:ext>
            </a:extLst>
          </p:cNvPr>
          <p:cNvSpPr txBox="1"/>
          <p:nvPr/>
        </p:nvSpPr>
        <p:spPr>
          <a:xfrm>
            <a:off x="3071664" y="4588998"/>
            <a:ext cx="5057385" cy="7325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ko-KR" altLang="en-US" sz="3200" b="1" dirty="0">
                <a:solidFill>
                  <a:srgbClr val="FF0000"/>
                </a:solidFill>
              </a:rPr>
              <a:t>칠천백삼십사만</a:t>
            </a:r>
          </a:p>
        </p:txBody>
      </p:sp>
      <p:cxnSp>
        <p:nvCxnSpPr>
          <p:cNvPr id="39" name="직선 연결선 38">
            <a:extLst>
              <a:ext uri="{FF2B5EF4-FFF2-40B4-BE49-F238E27FC236}">
                <a16:creationId xmlns:a16="http://schemas.microsoft.com/office/drawing/2014/main" id="{018805CF-9CCC-EF03-11BB-50C3C8A689CD}"/>
              </a:ext>
            </a:extLst>
          </p:cNvPr>
          <p:cNvCxnSpPr>
            <a:cxnSpLocks/>
          </p:cNvCxnSpPr>
          <p:nvPr/>
        </p:nvCxnSpPr>
        <p:spPr>
          <a:xfrm>
            <a:off x="3089049" y="5243775"/>
            <a:ext cx="504000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5" name="사각형: 둥근 모서리 48">
            <a:hlinkClick r:id="rId5" action="ppaction://hlinksldjump"/>
            <a:extLst>
              <a:ext uri="{FF2B5EF4-FFF2-40B4-BE49-F238E27FC236}">
                <a16:creationId xmlns:a16="http://schemas.microsoft.com/office/drawing/2014/main" id="{A16D1039-CFE8-E3F4-BC04-5530AC096D4B}"/>
              </a:ext>
            </a:extLst>
          </p:cNvPr>
          <p:cNvSpPr/>
          <p:nvPr/>
        </p:nvSpPr>
        <p:spPr>
          <a:xfrm>
            <a:off x="236948" y="6391126"/>
            <a:ext cx="977023" cy="396000"/>
          </a:xfrm>
          <a:prstGeom prst="roundRect">
            <a:avLst>
              <a:gd name="adj" fmla="val 50000"/>
            </a:avLst>
          </a:prstGeom>
          <a:solidFill>
            <a:srgbClr val="E9E9E9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43200" tIns="36000" rIns="43200" bIns="18000" rtlCol="0" anchor="ctr">
            <a:spAutoFit/>
          </a:bodyPr>
          <a:lstStyle/>
          <a:p>
            <a:pPr algn="ctr"/>
            <a:r>
              <a:rPr lang="ko-KR" altLang="en-US" sz="1400" b="1" dirty="0">
                <a:solidFill>
                  <a:srgbClr val="868686"/>
                </a:solidFill>
              </a:rPr>
              <a:t>차시 시작</a:t>
            </a:r>
          </a:p>
        </p:txBody>
      </p:sp>
      <p:pic>
        <p:nvPicPr>
          <p:cNvPr id="40" name="그림 39">
            <a:extLst>
              <a:ext uri="{FF2B5EF4-FFF2-40B4-BE49-F238E27FC236}">
                <a16:creationId xmlns:a16="http://schemas.microsoft.com/office/drawing/2014/main" id="{F2D5223A-1C51-47EF-831C-78A26205EE40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5316967" y="3009928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42" name="그림 41">
            <a:extLst>
              <a:ext uri="{FF2B5EF4-FFF2-40B4-BE49-F238E27FC236}">
                <a16:creationId xmlns:a16="http://schemas.microsoft.com/office/drawing/2014/main" id="{484EA43E-3D31-442D-94D2-37FA601933D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5316967" y="4682684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2" name="그룹 30">
            <a:extLst>
              <a:ext uri="{FF2B5EF4-FFF2-40B4-BE49-F238E27FC236}">
                <a16:creationId xmlns:a16="http://schemas.microsoft.com/office/drawing/2014/main" id="{52AA63C1-6246-E70F-A325-F0EFA82F824A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4" name="그룹 26">
              <a:extLst>
                <a:ext uri="{FF2B5EF4-FFF2-40B4-BE49-F238E27FC236}">
                  <a16:creationId xmlns:a16="http://schemas.microsoft.com/office/drawing/2014/main" id="{2477B6E8-E0FB-B6F7-086E-E242C1B6D891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7" name="그래픽 60">
                <a:extLst>
                  <a:ext uri="{FF2B5EF4-FFF2-40B4-BE49-F238E27FC236}">
                    <a16:creationId xmlns:a16="http://schemas.microsoft.com/office/drawing/2014/main" id="{2A566BDF-C6A6-9C58-6D4B-529EAD2724F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9" name="그림 28">
                <a:extLst>
                  <a:ext uri="{FF2B5EF4-FFF2-40B4-BE49-F238E27FC236}">
                    <a16:creationId xmlns:a16="http://schemas.microsoft.com/office/drawing/2014/main" id="{A61F4F7C-182E-2CBE-5E14-9705961609E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5" name="TextBox 3">
              <a:extLst>
                <a:ext uri="{FF2B5EF4-FFF2-40B4-BE49-F238E27FC236}">
                  <a16:creationId xmlns:a16="http://schemas.microsoft.com/office/drawing/2014/main" id="{9AAF2FF0-A7AC-C187-CC19-0FF600057E2E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82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F1C1909F-E6BF-9B67-9D60-2BEEC9A5F75A}"/>
              </a:ext>
            </a:extLst>
          </p:cNvPr>
          <p:cNvSpPr txBox="1"/>
          <p:nvPr/>
        </p:nvSpPr>
        <p:spPr>
          <a:xfrm>
            <a:off x="9874936" y="263353"/>
            <a:ext cx="2232247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40B6E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00B0F0"/>
                </a:solidFill>
              </a:rPr>
              <a:t>1. </a:t>
            </a:r>
            <a:r>
              <a:rPr lang="ko-KR" altLang="en-US" sz="2400" b="1" spc="-300" dirty="0">
                <a:solidFill>
                  <a:srgbClr val="00B0F0"/>
                </a:solidFill>
              </a:rPr>
              <a:t>큰 수</a:t>
            </a:r>
          </a:p>
        </p:txBody>
      </p:sp>
    </p:spTree>
    <p:extLst>
      <p:ext uri="{BB962C8B-B14F-4D97-AF65-F5344CB8AC3E}">
        <p14:creationId xmlns:p14="http://schemas.microsoft.com/office/powerpoint/2010/main" val="879825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D83CE18-5821-5A5F-1682-B6668401AD16}"/>
              </a:ext>
            </a:extLst>
          </p:cNvPr>
          <p:cNvSpPr txBox="1"/>
          <p:nvPr/>
        </p:nvSpPr>
        <p:spPr>
          <a:xfrm>
            <a:off x="2063552" y="1412776"/>
            <a:ext cx="10166548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삼각형을 보고 물음에 답해 보세요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.</a:t>
            </a:r>
            <a:endParaRPr lang="ko-KR" altLang="en-US" sz="3600" b="1" spc="-300" dirty="0">
              <a:solidFill>
                <a:sysClr val="windowText" lastClr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</p:txBody>
      </p:sp>
      <p:sp>
        <p:nvSpPr>
          <p:cNvPr id="8" name="순서도: 연결자 7">
            <a:extLst>
              <a:ext uri="{FF2B5EF4-FFF2-40B4-BE49-F238E27FC236}">
                <a16:creationId xmlns:a16="http://schemas.microsoft.com/office/drawing/2014/main" id="{6D923F6B-BA82-9C5E-F4B1-7558C96C8513}"/>
              </a:ext>
            </a:extLst>
          </p:cNvPr>
          <p:cNvSpPr/>
          <p:nvPr/>
        </p:nvSpPr>
        <p:spPr>
          <a:xfrm>
            <a:off x="744413" y="1556792"/>
            <a:ext cx="410410" cy="410410"/>
          </a:xfrm>
          <a:prstGeom prst="flowChartConnector">
            <a:avLst/>
          </a:prstGeom>
          <a:solidFill>
            <a:srgbClr val="40B6E9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2400" b="1" spc="-300" dirty="0">
                <a:solidFill>
                  <a:schemeClr val="bg1"/>
                </a:solidFill>
              </a:rPr>
              <a:t>1</a:t>
            </a:r>
            <a:endParaRPr lang="ko-KR" altLang="en-US" sz="2400" b="1" spc="-300" dirty="0">
              <a:solidFill>
                <a:schemeClr val="bg1"/>
              </a:solidFill>
            </a:endParaRPr>
          </a:p>
        </p:txBody>
      </p: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D2AECC9E-5446-867F-F2EE-DA171FA22253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46" name="그룹 45">
              <a:extLst>
                <a:ext uri="{FF2B5EF4-FFF2-40B4-BE49-F238E27FC236}">
                  <a16:creationId xmlns:a16="http://schemas.microsoft.com/office/drawing/2014/main" id="{98DE27CB-0164-899C-DC99-62E469C07390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49" name="직사각형 48">
                <a:extLst>
                  <a:ext uri="{FF2B5EF4-FFF2-40B4-BE49-F238E27FC236}">
                    <a16:creationId xmlns:a16="http://schemas.microsoft.com/office/drawing/2014/main" id="{B309BECD-E0CB-C64F-2AB9-BABB4F8876EA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37</a:t>
                </a:r>
              </a:p>
            </p:txBody>
          </p:sp>
          <p:sp>
            <p:nvSpPr>
              <p:cNvPr id="50" name="직사각형 49">
                <a:extLst>
                  <a:ext uri="{FF2B5EF4-FFF2-40B4-BE49-F238E27FC236}">
                    <a16:creationId xmlns:a16="http://schemas.microsoft.com/office/drawing/2014/main" id="{F7A2786A-72DE-5EC2-59EC-E3FBDBFF2D13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20</a:t>
                </a:r>
              </a:p>
            </p:txBody>
          </p:sp>
          <p:sp>
            <p:nvSpPr>
              <p:cNvPr id="51" name="직사각형 50">
                <a:extLst>
                  <a:ext uri="{FF2B5EF4-FFF2-40B4-BE49-F238E27FC236}">
                    <a16:creationId xmlns:a16="http://schemas.microsoft.com/office/drawing/2014/main" id="{4CE5802E-5150-8F07-7719-A636B9D729B5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47" name="그림 46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0B06458C-A28A-B9C3-F2D7-7ADF200D8F9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8" name="그림 47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A7986BD0-2559-8CCB-C4C5-25F52A265D1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65E185C1-1A58-C38C-527D-D00493F7D643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53" name="사각형: 둥근 모서리 52">
              <a:hlinkClick r:id="rId4" action="ppaction://hlinksldjump"/>
              <a:extLst>
                <a:ext uri="{FF2B5EF4-FFF2-40B4-BE49-F238E27FC236}">
                  <a16:creationId xmlns:a16="http://schemas.microsoft.com/office/drawing/2014/main" id="{8BCA78AC-0030-ED1F-0215-AC2627E6FDCA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54" name="사각형: 둥근 모서리 53">
              <a:hlinkClick r:id="rId5" action="ppaction://hlinksldjump"/>
              <a:extLst>
                <a:ext uri="{FF2B5EF4-FFF2-40B4-BE49-F238E27FC236}">
                  <a16:creationId xmlns:a16="http://schemas.microsoft.com/office/drawing/2014/main" id="{BECA9ECD-FDCB-3FEF-EEAB-5D1D47353F9B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DD83CE18-5821-5A5F-1682-B6668401AD16}"/>
              </a:ext>
            </a:extLst>
          </p:cNvPr>
          <p:cNvSpPr txBox="1"/>
          <p:nvPr/>
        </p:nvSpPr>
        <p:spPr>
          <a:xfrm>
            <a:off x="611988" y="1510002"/>
            <a:ext cx="1283890" cy="55084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en-US" altLang="ko-KR" sz="2800" b="1" spc="-300" dirty="0">
                <a:solidFill>
                  <a:srgbClr val="40B6E9"/>
                </a:solidFill>
                <a:latin typeface="맑은 고딕" panose="020F0502020204030204"/>
                <a:ea typeface="맑은 고딕" panose="020B0503020000020004" pitchFamily="50" charset="-127"/>
              </a:rPr>
              <a:t>[     ~     ]</a:t>
            </a:r>
            <a:endParaRPr lang="ko-KR" altLang="en-US" sz="2800" b="1" spc="-300" dirty="0">
              <a:solidFill>
                <a:srgbClr val="40B6E9"/>
              </a:solidFill>
              <a:latin typeface="맑은 고딕" panose="020F0502020204030204"/>
              <a:ea typeface="맑은 고딕" panose="020B0503020000020004" pitchFamily="50" charset="-127"/>
            </a:endParaRPr>
          </a:p>
        </p:txBody>
      </p:sp>
      <p:sp>
        <p:nvSpPr>
          <p:cNvPr id="34" name="순서도: 연결자 33">
            <a:extLst>
              <a:ext uri="{FF2B5EF4-FFF2-40B4-BE49-F238E27FC236}">
                <a16:creationId xmlns:a16="http://schemas.microsoft.com/office/drawing/2014/main" id="{6D923F6B-BA82-9C5E-F4B1-7558C96C8513}"/>
              </a:ext>
            </a:extLst>
          </p:cNvPr>
          <p:cNvSpPr/>
          <p:nvPr/>
        </p:nvSpPr>
        <p:spPr>
          <a:xfrm>
            <a:off x="1343395" y="1556792"/>
            <a:ext cx="410410" cy="410410"/>
          </a:xfrm>
          <a:prstGeom prst="flowChartConnector">
            <a:avLst/>
          </a:prstGeom>
          <a:solidFill>
            <a:srgbClr val="40B6E9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2400" b="1" spc="-300" dirty="0">
                <a:solidFill>
                  <a:schemeClr val="bg1"/>
                </a:solidFill>
              </a:rPr>
              <a:t>2</a:t>
            </a:r>
            <a:endParaRPr lang="ko-KR" altLang="en-US" sz="2400" b="1" spc="-300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707988" y="2124720"/>
            <a:ext cx="4776024" cy="2716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7" name="순서도: 연결자 36">
            <a:extLst>
              <a:ext uri="{FF2B5EF4-FFF2-40B4-BE49-F238E27FC236}">
                <a16:creationId xmlns:a16="http://schemas.microsoft.com/office/drawing/2014/main" id="{6D923F6B-BA82-9C5E-F4B1-7558C96C8513}"/>
              </a:ext>
            </a:extLst>
          </p:cNvPr>
          <p:cNvSpPr/>
          <p:nvPr/>
        </p:nvSpPr>
        <p:spPr>
          <a:xfrm>
            <a:off x="744412" y="4915950"/>
            <a:ext cx="512213" cy="512213"/>
          </a:xfrm>
          <a:prstGeom prst="flowChartConnector">
            <a:avLst/>
          </a:prstGeom>
          <a:solidFill>
            <a:srgbClr val="40B6E9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1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D83CE18-5821-5A5F-1682-B6668401AD16}"/>
              </a:ext>
            </a:extLst>
          </p:cNvPr>
          <p:cNvSpPr txBox="1"/>
          <p:nvPr/>
        </p:nvSpPr>
        <p:spPr>
          <a:xfrm>
            <a:off x="1343395" y="4869160"/>
            <a:ext cx="10886705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삼각자를 사용하여 예각삼각형을 모두 찾아 써 보세요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.</a:t>
            </a:r>
            <a:endParaRPr lang="ko-KR" altLang="en-US" sz="3600" b="1" spc="-300" dirty="0">
              <a:solidFill>
                <a:sysClr val="windowText" lastClr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</p:txBody>
      </p:sp>
      <p:sp>
        <p:nvSpPr>
          <p:cNvPr id="58" name="직사각형 57"/>
          <p:cNvSpPr/>
          <p:nvPr/>
        </p:nvSpPr>
        <p:spPr>
          <a:xfrm>
            <a:off x="7212947" y="5498996"/>
            <a:ext cx="47525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b="1" dirty="0"/>
              <a:t>(                          )</a:t>
            </a:r>
            <a:endParaRPr lang="ko-KR" altLang="en-US" sz="3200" dirty="0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FA6A3F10-F030-4B1E-AC32-F522FD7FD83B}"/>
              </a:ext>
            </a:extLst>
          </p:cNvPr>
          <p:cNvSpPr txBox="1"/>
          <p:nvPr/>
        </p:nvSpPr>
        <p:spPr>
          <a:xfrm>
            <a:off x="7933027" y="5534948"/>
            <a:ext cx="2776331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ko-KR" altLang="en-US" dirty="0">
                <a:solidFill>
                  <a:srgbClr val="FF0000"/>
                </a:solidFill>
              </a:rPr>
              <a:t>나</a:t>
            </a:r>
            <a:r>
              <a:rPr lang="en-US" altLang="ko-KR" dirty="0">
                <a:solidFill>
                  <a:srgbClr val="FF0000"/>
                </a:solidFill>
              </a:rPr>
              <a:t>, </a:t>
            </a:r>
            <a:r>
              <a:rPr lang="ko-KR" altLang="en-US" dirty="0">
                <a:solidFill>
                  <a:srgbClr val="FF0000"/>
                </a:solidFill>
              </a:rPr>
              <a:t>마</a:t>
            </a:r>
          </a:p>
        </p:txBody>
      </p:sp>
      <p:pic>
        <p:nvPicPr>
          <p:cNvPr id="66" name="그림 65">
            <a:extLst>
              <a:ext uri="{FF2B5EF4-FFF2-40B4-BE49-F238E27FC236}">
                <a16:creationId xmlns:a16="http://schemas.microsoft.com/office/drawing/2014/main" id="{D6B552A1-3AFC-CED1-AEDB-10A2C2C597AA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9037803" y="5518603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16" name="그룹 30">
            <a:extLst>
              <a:ext uri="{FF2B5EF4-FFF2-40B4-BE49-F238E27FC236}">
                <a16:creationId xmlns:a16="http://schemas.microsoft.com/office/drawing/2014/main" id="{E0C683C6-34E7-A2C1-29DB-E5792D7A0DD5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18" name="그룹 26">
              <a:extLst>
                <a:ext uri="{FF2B5EF4-FFF2-40B4-BE49-F238E27FC236}">
                  <a16:creationId xmlns:a16="http://schemas.microsoft.com/office/drawing/2014/main" id="{C259692B-0BD7-F00D-3559-65FAE83B1F8C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20" name="그래픽 60">
                <a:extLst>
                  <a:ext uri="{FF2B5EF4-FFF2-40B4-BE49-F238E27FC236}">
                    <a16:creationId xmlns:a16="http://schemas.microsoft.com/office/drawing/2014/main" id="{7CB08295-D9BD-9760-094B-0DB7D1D1C84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21" name="그림 28">
                <a:extLst>
                  <a:ext uri="{FF2B5EF4-FFF2-40B4-BE49-F238E27FC236}">
                    <a16:creationId xmlns:a16="http://schemas.microsoft.com/office/drawing/2014/main" id="{844E1237-B43E-451B-5C90-3B82FEAA9F6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19" name="TextBox 3">
              <a:extLst>
                <a:ext uri="{FF2B5EF4-FFF2-40B4-BE49-F238E27FC236}">
                  <a16:creationId xmlns:a16="http://schemas.microsoft.com/office/drawing/2014/main" id="{C1484DC3-2370-2335-694E-2994CF083CA4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85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3359DDA0-6443-2914-B27F-F77017E1E4E1}"/>
              </a:ext>
            </a:extLst>
          </p:cNvPr>
          <p:cNvSpPr txBox="1"/>
          <p:nvPr/>
        </p:nvSpPr>
        <p:spPr>
          <a:xfrm>
            <a:off x="9874936" y="263353"/>
            <a:ext cx="2232247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40B6E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00B0F0"/>
                </a:solidFill>
              </a:rPr>
              <a:t>4. </a:t>
            </a:r>
            <a:r>
              <a:rPr lang="ko-KR" altLang="en-US" sz="2400" b="1" spc="-300" dirty="0">
                <a:solidFill>
                  <a:srgbClr val="00B0F0"/>
                </a:solidFill>
              </a:rPr>
              <a:t>삼각형</a:t>
            </a:r>
          </a:p>
        </p:txBody>
      </p:sp>
    </p:spTree>
    <p:extLst>
      <p:ext uri="{BB962C8B-B14F-4D97-AF65-F5344CB8AC3E}">
        <p14:creationId xmlns:p14="http://schemas.microsoft.com/office/powerpoint/2010/main" val="3795828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D83CE18-5821-5A5F-1682-B6668401AD16}"/>
              </a:ext>
            </a:extLst>
          </p:cNvPr>
          <p:cNvSpPr txBox="1"/>
          <p:nvPr/>
        </p:nvSpPr>
        <p:spPr>
          <a:xfrm>
            <a:off x="2063552" y="1412776"/>
            <a:ext cx="10166548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삼각형을 보고 물음에 답해 보세요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.</a:t>
            </a:r>
            <a:endParaRPr lang="ko-KR" altLang="en-US" sz="3600" b="1" spc="-300" dirty="0">
              <a:solidFill>
                <a:sysClr val="windowText" lastClr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</p:txBody>
      </p: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D2AECC9E-5446-867F-F2EE-DA171FA22253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46" name="그룹 45">
              <a:extLst>
                <a:ext uri="{FF2B5EF4-FFF2-40B4-BE49-F238E27FC236}">
                  <a16:creationId xmlns:a16="http://schemas.microsoft.com/office/drawing/2014/main" id="{98DE27CB-0164-899C-DC99-62E469C07390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49" name="직사각형 48">
                <a:extLst>
                  <a:ext uri="{FF2B5EF4-FFF2-40B4-BE49-F238E27FC236}">
                    <a16:creationId xmlns:a16="http://schemas.microsoft.com/office/drawing/2014/main" id="{B309BECD-E0CB-C64F-2AB9-BABB4F8876EA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37</a:t>
                </a:r>
              </a:p>
            </p:txBody>
          </p:sp>
          <p:sp>
            <p:nvSpPr>
              <p:cNvPr id="50" name="직사각형 49">
                <a:extLst>
                  <a:ext uri="{FF2B5EF4-FFF2-40B4-BE49-F238E27FC236}">
                    <a16:creationId xmlns:a16="http://schemas.microsoft.com/office/drawing/2014/main" id="{F7A2786A-72DE-5EC2-59EC-E3FBDBFF2D13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21</a:t>
                </a:r>
              </a:p>
            </p:txBody>
          </p:sp>
          <p:sp>
            <p:nvSpPr>
              <p:cNvPr id="51" name="직사각형 50">
                <a:extLst>
                  <a:ext uri="{FF2B5EF4-FFF2-40B4-BE49-F238E27FC236}">
                    <a16:creationId xmlns:a16="http://schemas.microsoft.com/office/drawing/2014/main" id="{4CE5802E-5150-8F07-7719-A636B9D729B5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47" name="그림 46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0B06458C-A28A-B9C3-F2D7-7ADF200D8F9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8" name="그림 47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A7986BD0-2559-8CCB-C4C5-25F52A265D1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65E185C1-1A58-C38C-527D-D00493F7D643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53" name="사각형: 둥근 모서리 52">
              <a:hlinkClick r:id="rId4" action="ppaction://hlinksldjump"/>
              <a:extLst>
                <a:ext uri="{FF2B5EF4-FFF2-40B4-BE49-F238E27FC236}">
                  <a16:creationId xmlns:a16="http://schemas.microsoft.com/office/drawing/2014/main" id="{8BCA78AC-0030-ED1F-0215-AC2627E6FDCA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54" name="사각형: 둥근 모서리 53">
              <a:hlinkClick r:id="rId5" action="ppaction://hlinksldjump"/>
              <a:extLst>
                <a:ext uri="{FF2B5EF4-FFF2-40B4-BE49-F238E27FC236}">
                  <a16:creationId xmlns:a16="http://schemas.microsoft.com/office/drawing/2014/main" id="{BECA9ECD-FDCB-3FEF-EEAB-5D1D47353F9B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707988" y="2124720"/>
            <a:ext cx="4776024" cy="2716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7" name="순서도: 연결자 36">
            <a:extLst>
              <a:ext uri="{FF2B5EF4-FFF2-40B4-BE49-F238E27FC236}">
                <a16:creationId xmlns:a16="http://schemas.microsoft.com/office/drawing/2014/main" id="{6D923F6B-BA82-9C5E-F4B1-7558C96C8513}"/>
              </a:ext>
            </a:extLst>
          </p:cNvPr>
          <p:cNvSpPr/>
          <p:nvPr/>
        </p:nvSpPr>
        <p:spPr>
          <a:xfrm>
            <a:off x="744412" y="4915950"/>
            <a:ext cx="512213" cy="512213"/>
          </a:xfrm>
          <a:prstGeom prst="flowChartConnector">
            <a:avLst/>
          </a:prstGeom>
          <a:solidFill>
            <a:srgbClr val="40B6E9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2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D83CE18-5821-5A5F-1682-B6668401AD16}"/>
              </a:ext>
            </a:extLst>
          </p:cNvPr>
          <p:cNvSpPr txBox="1"/>
          <p:nvPr/>
        </p:nvSpPr>
        <p:spPr>
          <a:xfrm>
            <a:off x="1343395" y="4869160"/>
            <a:ext cx="10886705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자를 사용하여 이등변삼각형을 모두 찾아 써 보세요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.</a:t>
            </a:r>
            <a:endParaRPr lang="ko-KR" altLang="en-US" sz="3600" b="1" spc="-300" dirty="0">
              <a:solidFill>
                <a:sysClr val="windowText" lastClr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</p:txBody>
      </p:sp>
      <p:sp>
        <p:nvSpPr>
          <p:cNvPr id="58" name="직사각형 57"/>
          <p:cNvSpPr/>
          <p:nvPr/>
        </p:nvSpPr>
        <p:spPr>
          <a:xfrm>
            <a:off x="7212947" y="5498996"/>
            <a:ext cx="47525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b="1" dirty="0"/>
              <a:t>(                          )</a:t>
            </a:r>
            <a:endParaRPr lang="ko-KR" altLang="en-US" sz="3200" dirty="0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FA6A3F10-F030-4B1E-AC32-F522FD7FD83B}"/>
              </a:ext>
            </a:extLst>
          </p:cNvPr>
          <p:cNvSpPr txBox="1"/>
          <p:nvPr/>
        </p:nvSpPr>
        <p:spPr>
          <a:xfrm>
            <a:off x="7933027" y="5534948"/>
            <a:ext cx="2776331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ko-KR" altLang="en-US" dirty="0">
                <a:solidFill>
                  <a:srgbClr val="FF0000"/>
                </a:solidFill>
              </a:rPr>
              <a:t>가</a:t>
            </a:r>
            <a:r>
              <a:rPr lang="en-US" altLang="ko-KR" dirty="0">
                <a:solidFill>
                  <a:srgbClr val="FF0000"/>
                </a:solidFill>
              </a:rPr>
              <a:t>, </a:t>
            </a:r>
            <a:r>
              <a:rPr lang="ko-KR" altLang="en-US" dirty="0">
                <a:solidFill>
                  <a:srgbClr val="FF0000"/>
                </a:solidFill>
              </a:rPr>
              <a:t>다</a:t>
            </a:r>
            <a:r>
              <a:rPr lang="en-US" altLang="ko-KR" dirty="0">
                <a:solidFill>
                  <a:srgbClr val="FF0000"/>
                </a:solidFill>
              </a:rPr>
              <a:t>, </a:t>
            </a:r>
            <a:r>
              <a:rPr lang="ko-KR" altLang="en-US" dirty="0">
                <a:solidFill>
                  <a:srgbClr val="FF0000"/>
                </a:solidFill>
              </a:rPr>
              <a:t>마</a:t>
            </a:r>
          </a:p>
        </p:txBody>
      </p:sp>
      <p:pic>
        <p:nvPicPr>
          <p:cNvPr id="30" name="그림 29">
            <a:extLst>
              <a:ext uri="{FF2B5EF4-FFF2-40B4-BE49-F238E27FC236}">
                <a16:creationId xmlns:a16="http://schemas.microsoft.com/office/drawing/2014/main" id="{D6B552A1-3AFC-CED1-AEDB-10A2C2C597AA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9037803" y="5518603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36" name="순서도: 연결자 35">
            <a:extLst>
              <a:ext uri="{FF2B5EF4-FFF2-40B4-BE49-F238E27FC236}">
                <a16:creationId xmlns:a16="http://schemas.microsoft.com/office/drawing/2014/main" id="{F43A5734-CCC9-44BA-BD12-4F1A7DF9C337}"/>
              </a:ext>
            </a:extLst>
          </p:cNvPr>
          <p:cNvSpPr/>
          <p:nvPr/>
        </p:nvSpPr>
        <p:spPr>
          <a:xfrm>
            <a:off x="744413" y="1556792"/>
            <a:ext cx="410410" cy="410410"/>
          </a:xfrm>
          <a:prstGeom prst="flowChartConnector">
            <a:avLst/>
          </a:prstGeom>
          <a:solidFill>
            <a:srgbClr val="40B6E9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2400" b="1" spc="-300" dirty="0">
                <a:solidFill>
                  <a:schemeClr val="bg1"/>
                </a:solidFill>
              </a:rPr>
              <a:t>1</a:t>
            </a:r>
            <a:endParaRPr lang="ko-KR" altLang="en-US" sz="2400" b="1" spc="-300" dirty="0">
              <a:solidFill>
                <a:schemeClr val="bg1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3B61133-B8D7-42A3-B7C4-A3D487E661FA}"/>
              </a:ext>
            </a:extLst>
          </p:cNvPr>
          <p:cNvSpPr txBox="1"/>
          <p:nvPr/>
        </p:nvSpPr>
        <p:spPr>
          <a:xfrm>
            <a:off x="611988" y="1510002"/>
            <a:ext cx="1283890" cy="55084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en-US" altLang="ko-KR" sz="2800" b="1" spc="-300" dirty="0">
                <a:solidFill>
                  <a:srgbClr val="40B6E9"/>
                </a:solidFill>
                <a:latin typeface="맑은 고딕" panose="020F0502020204030204"/>
                <a:ea typeface="맑은 고딕" panose="020B0503020000020004" pitchFamily="50" charset="-127"/>
              </a:rPr>
              <a:t>[     ~     ]</a:t>
            </a:r>
            <a:endParaRPr lang="ko-KR" altLang="en-US" sz="2800" b="1" spc="-300" dirty="0">
              <a:solidFill>
                <a:srgbClr val="40B6E9"/>
              </a:solidFill>
              <a:latin typeface="맑은 고딕" panose="020F0502020204030204"/>
              <a:ea typeface="맑은 고딕" panose="020B0503020000020004" pitchFamily="50" charset="-127"/>
            </a:endParaRPr>
          </a:p>
        </p:txBody>
      </p:sp>
      <p:sp>
        <p:nvSpPr>
          <p:cNvPr id="39" name="순서도: 연결자 38">
            <a:extLst>
              <a:ext uri="{FF2B5EF4-FFF2-40B4-BE49-F238E27FC236}">
                <a16:creationId xmlns:a16="http://schemas.microsoft.com/office/drawing/2014/main" id="{EAC59D4E-DAB5-4C31-B8C0-38D7906DAC11}"/>
              </a:ext>
            </a:extLst>
          </p:cNvPr>
          <p:cNvSpPr/>
          <p:nvPr/>
        </p:nvSpPr>
        <p:spPr>
          <a:xfrm>
            <a:off x="1343395" y="1556792"/>
            <a:ext cx="410410" cy="410410"/>
          </a:xfrm>
          <a:prstGeom prst="flowChartConnector">
            <a:avLst/>
          </a:prstGeom>
          <a:solidFill>
            <a:srgbClr val="40B6E9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2400" b="1" spc="-300" dirty="0">
                <a:solidFill>
                  <a:schemeClr val="bg1"/>
                </a:solidFill>
              </a:rPr>
              <a:t>2</a:t>
            </a:r>
            <a:endParaRPr lang="ko-KR" altLang="en-US" sz="2400" b="1" spc="-300" dirty="0">
              <a:solidFill>
                <a:schemeClr val="bg1"/>
              </a:solidFill>
            </a:endParaRPr>
          </a:p>
        </p:txBody>
      </p:sp>
      <p:grpSp>
        <p:nvGrpSpPr>
          <p:cNvPr id="2" name="그룹 30">
            <a:extLst>
              <a:ext uri="{FF2B5EF4-FFF2-40B4-BE49-F238E27FC236}">
                <a16:creationId xmlns:a16="http://schemas.microsoft.com/office/drawing/2014/main" id="{0F4BF769-CD73-3037-0B22-83E22D8C8128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11" name="그룹 26">
              <a:extLst>
                <a:ext uri="{FF2B5EF4-FFF2-40B4-BE49-F238E27FC236}">
                  <a16:creationId xmlns:a16="http://schemas.microsoft.com/office/drawing/2014/main" id="{353D2AF7-76A9-CDCB-3DD5-2B5E236C85DD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14" name="그래픽 60">
                <a:extLst>
                  <a:ext uri="{FF2B5EF4-FFF2-40B4-BE49-F238E27FC236}">
                    <a16:creationId xmlns:a16="http://schemas.microsoft.com/office/drawing/2014/main" id="{52953066-5176-183A-8683-092698AB75B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15" name="그림 28">
                <a:extLst>
                  <a:ext uri="{FF2B5EF4-FFF2-40B4-BE49-F238E27FC236}">
                    <a16:creationId xmlns:a16="http://schemas.microsoft.com/office/drawing/2014/main" id="{88EEC1C6-2916-CEA4-C976-F999C3E702D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13" name="TextBox 3">
              <a:extLst>
                <a:ext uri="{FF2B5EF4-FFF2-40B4-BE49-F238E27FC236}">
                  <a16:creationId xmlns:a16="http://schemas.microsoft.com/office/drawing/2014/main" id="{1EFD4B8D-6A6F-6470-D48E-9A65AD2B7506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85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15EF100B-2FC8-6F48-5E91-209A6DE4C083}"/>
              </a:ext>
            </a:extLst>
          </p:cNvPr>
          <p:cNvSpPr txBox="1"/>
          <p:nvPr/>
        </p:nvSpPr>
        <p:spPr>
          <a:xfrm>
            <a:off x="9874936" y="263353"/>
            <a:ext cx="2232247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40B6E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00B0F0"/>
                </a:solidFill>
              </a:rPr>
              <a:t>4. </a:t>
            </a:r>
            <a:r>
              <a:rPr lang="ko-KR" altLang="en-US" sz="2400" b="1" spc="-300" dirty="0">
                <a:solidFill>
                  <a:srgbClr val="00B0F0"/>
                </a:solidFill>
              </a:rPr>
              <a:t>삼각형</a:t>
            </a:r>
          </a:p>
        </p:txBody>
      </p:sp>
    </p:spTree>
    <p:extLst>
      <p:ext uri="{BB962C8B-B14F-4D97-AF65-F5344CB8AC3E}">
        <p14:creationId xmlns:p14="http://schemas.microsoft.com/office/powerpoint/2010/main" val="4150012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순서도: 연결자 7">
            <a:extLst>
              <a:ext uri="{FF2B5EF4-FFF2-40B4-BE49-F238E27FC236}">
                <a16:creationId xmlns:a16="http://schemas.microsoft.com/office/drawing/2014/main" id="{6D923F6B-BA82-9C5E-F4B1-7558C96C8513}"/>
              </a:ext>
            </a:extLst>
          </p:cNvPr>
          <p:cNvSpPr/>
          <p:nvPr/>
        </p:nvSpPr>
        <p:spPr>
          <a:xfrm>
            <a:off x="744412" y="1459566"/>
            <a:ext cx="512213" cy="512213"/>
          </a:xfrm>
          <a:prstGeom prst="flowChartConnector">
            <a:avLst/>
          </a:prstGeom>
          <a:solidFill>
            <a:srgbClr val="40B6E9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3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150C0572-8FAC-627C-C878-40F84AD44E27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14" name="그룹 13">
              <a:extLst>
                <a:ext uri="{FF2B5EF4-FFF2-40B4-BE49-F238E27FC236}">
                  <a16:creationId xmlns:a16="http://schemas.microsoft.com/office/drawing/2014/main" id="{10914761-B1B1-6BC8-EAE3-94469C582E66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36" name="직사각형 35">
                <a:extLst>
                  <a:ext uri="{FF2B5EF4-FFF2-40B4-BE49-F238E27FC236}">
                    <a16:creationId xmlns:a16="http://schemas.microsoft.com/office/drawing/2014/main" id="{4C9B29A1-D218-084E-2F7F-6DB66C9C6BF4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37</a:t>
                </a:r>
              </a:p>
            </p:txBody>
          </p:sp>
          <p:sp>
            <p:nvSpPr>
              <p:cNvPr id="42" name="직사각형 41">
                <a:extLst>
                  <a:ext uri="{FF2B5EF4-FFF2-40B4-BE49-F238E27FC236}">
                    <a16:creationId xmlns:a16="http://schemas.microsoft.com/office/drawing/2014/main" id="{0FE5B1B3-7B4A-4F6C-C29B-720A3D8CE17C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22</a:t>
                </a:r>
              </a:p>
            </p:txBody>
          </p:sp>
          <p:sp>
            <p:nvSpPr>
              <p:cNvPr id="43" name="직사각형 42">
                <a:extLst>
                  <a:ext uri="{FF2B5EF4-FFF2-40B4-BE49-F238E27FC236}">
                    <a16:creationId xmlns:a16="http://schemas.microsoft.com/office/drawing/2014/main" id="{B8570F18-ED33-3E89-901B-98709FAB0F8A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0" name="그림 29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0D81108A-8559-1724-21D8-037329F6703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1" name="그림 30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58F68AA5-F99C-9D95-A2C2-3C27220E67C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3" name="그룹 2"/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46" name="사각형: 둥근 모서리 45">
              <a:hlinkClick r:id="rId4" action="ppaction://hlinksldjump"/>
              <a:extLst>
                <a:ext uri="{FF2B5EF4-FFF2-40B4-BE49-F238E27FC236}">
                  <a16:creationId xmlns:a16="http://schemas.microsoft.com/office/drawing/2014/main" id="{43A67297-F39A-2EB0-5C6C-A3BBCE2B51CA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  <p:sp>
          <p:nvSpPr>
            <p:cNvPr id="33" name="사각형: 둥근 모서리 52">
              <a:hlinkClick r:id="rId5" action="ppaction://hlinksldjump"/>
              <a:extLst>
                <a:ext uri="{FF2B5EF4-FFF2-40B4-BE49-F238E27FC236}">
                  <a16:creationId xmlns:a16="http://schemas.microsoft.com/office/drawing/2014/main" id="{8BCA78AC-0030-ED1F-0215-AC2627E6FDCA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DD83CE18-5821-5A5F-1682-B6668401AD16}"/>
              </a:ext>
            </a:extLst>
          </p:cNvPr>
          <p:cNvSpPr txBox="1"/>
          <p:nvPr/>
        </p:nvSpPr>
        <p:spPr>
          <a:xfrm>
            <a:off x="1343395" y="1412776"/>
            <a:ext cx="10886705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      </a:t>
            </a:r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안에 알맞은 수를 써넣으세요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.</a:t>
            </a:r>
            <a:endParaRPr lang="ko-KR" altLang="en-US" sz="3600" b="1" spc="-300" dirty="0">
              <a:solidFill>
                <a:sysClr val="windowText" lastClr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</p:txBody>
      </p:sp>
      <p:sp>
        <p:nvSpPr>
          <p:cNvPr id="49" name="사각형: 둥근 모서리 20">
            <a:extLst>
              <a:ext uri="{FF2B5EF4-FFF2-40B4-BE49-F238E27FC236}">
                <a16:creationId xmlns:a16="http://schemas.microsoft.com/office/drawing/2014/main" id="{C76374C8-86C1-2ACF-A456-6567499B13EF}"/>
              </a:ext>
            </a:extLst>
          </p:cNvPr>
          <p:cNvSpPr/>
          <p:nvPr/>
        </p:nvSpPr>
        <p:spPr>
          <a:xfrm>
            <a:off x="1526700" y="1546814"/>
            <a:ext cx="369177" cy="381353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3832" y="2367084"/>
            <a:ext cx="2659751" cy="31932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id="{FA6A3F10-F030-4B1E-AC32-F522FD7FD83B}"/>
              </a:ext>
            </a:extLst>
          </p:cNvPr>
          <p:cNvSpPr txBox="1"/>
          <p:nvPr/>
        </p:nvSpPr>
        <p:spPr>
          <a:xfrm>
            <a:off x="5465009" y="2406987"/>
            <a:ext cx="685955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60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FA6A3F10-F030-4B1E-AC32-F522FD7FD83B}"/>
              </a:ext>
            </a:extLst>
          </p:cNvPr>
          <p:cNvSpPr txBox="1"/>
          <p:nvPr/>
        </p:nvSpPr>
        <p:spPr>
          <a:xfrm>
            <a:off x="5071658" y="4959868"/>
            <a:ext cx="685955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60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62" name="그림 61">
            <a:extLst>
              <a:ext uri="{FF2B5EF4-FFF2-40B4-BE49-F238E27FC236}">
                <a16:creationId xmlns:a16="http://schemas.microsoft.com/office/drawing/2014/main" id="{D6B552A1-3AFC-CED1-AEDB-10A2C2C597AA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5571487" y="2414149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63" name="그림 62">
            <a:extLst>
              <a:ext uri="{FF2B5EF4-FFF2-40B4-BE49-F238E27FC236}">
                <a16:creationId xmlns:a16="http://schemas.microsoft.com/office/drawing/2014/main" id="{D6B552A1-3AFC-CED1-AEDB-10A2C2C597AA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5156646" y="4943888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21" name="그룹 30">
            <a:extLst>
              <a:ext uri="{FF2B5EF4-FFF2-40B4-BE49-F238E27FC236}">
                <a16:creationId xmlns:a16="http://schemas.microsoft.com/office/drawing/2014/main" id="{9F1FF1C0-24C3-CD99-DE20-C3DF31C42A3B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22" name="그룹 26">
              <a:extLst>
                <a:ext uri="{FF2B5EF4-FFF2-40B4-BE49-F238E27FC236}">
                  <a16:creationId xmlns:a16="http://schemas.microsoft.com/office/drawing/2014/main" id="{5EA08BB0-1610-11F6-E979-3A79A26DEBC7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24" name="그래픽 60">
                <a:extLst>
                  <a:ext uri="{FF2B5EF4-FFF2-40B4-BE49-F238E27FC236}">
                    <a16:creationId xmlns:a16="http://schemas.microsoft.com/office/drawing/2014/main" id="{E55526E7-A9F8-155D-A8F3-3EB80F68583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25" name="그림 28">
                <a:extLst>
                  <a:ext uri="{FF2B5EF4-FFF2-40B4-BE49-F238E27FC236}">
                    <a16:creationId xmlns:a16="http://schemas.microsoft.com/office/drawing/2014/main" id="{93A4B6E4-E123-282C-6013-54EC4B5679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23" name="TextBox 3">
              <a:extLst>
                <a:ext uri="{FF2B5EF4-FFF2-40B4-BE49-F238E27FC236}">
                  <a16:creationId xmlns:a16="http://schemas.microsoft.com/office/drawing/2014/main" id="{B169AF01-D73B-71FA-CBFC-D673ECA03C4C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85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C1D35CCF-7DBA-0653-2245-6DAF6DC0D8EE}"/>
              </a:ext>
            </a:extLst>
          </p:cNvPr>
          <p:cNvSpPr txBox="1"/>
          <p:nvPr/>
        </p:nvSpPr>
        <p:spPr>
          <a:xfrm>
            <a:off x="9874936" y="263353"/>
            <a:ext cx="2232247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40B6E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00B0F0"/>
                </a:solidFill>
              </a:rPr>
              <a:t>4. </a:t>
            </a:r>
            <a:r>
              <a:rPr lang="ko-KR" altLang="en-US" sz="2400" b="1" spc="-300" dirty="0">
                <a:solidFill>
                  <a:srgbClr val="00B0F0"/>
                </a:solidFill>
              </a:rPr>
              <a:t>삼각형</a:t>
            </a:r>
          </a:p>
        </p:txBody>
      </p:sp>
    </p:spTree>
    <p:extLst>
      <p:ext uri="{BB962C8B-B14F-4D97-AF65-F5344CB8AC3E}">
        <p14:creationId xmlns:p14="http://schemas.microsoft.com/office/powerpoint/2010/main" val="191142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 animBg="1"/>
      <p:bldP spid="6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D83CE18-5821-5A5F-1682-B6668401AD16}"/>
              </a:ext>
            </a:extLst>
          </p:cNvPr>
          <p:cNvSpPr txBox="1"/>
          <p:nvPr/>
        </p:nvSpPr>
        <p:spPr>
          <a:xfrm>
            <a:off x="1343396" y="1412776"/>
            <a:ext cx="10428230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삼각형의 세 각의 크기를 나타낸 것입니다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. </a:t>
            </a:r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이등변삼각형을 찾아 </a:t>
            </a:r>
            <a:r>
              <a:rPr lang="ko-KR" altLang="en-US" sz="3600" b="1" spc="-300" dirty="0">
                <a:solidFill>
                  <a:srgbClr val="F311B2"/>
                </a:solidFill>
                <a:latin typeface="맑은 고딕" panose="020F0502020204030204"/>
                <a:ea typeface="맑은 고딕" panose="020B0503020000020004" pitchFamily="50" charset="-127"/>
              </a:rPr>
              <a:t>○</a:t>
            </a:r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표 해 보세요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.</a:t>
            </a:r>
            <a:endParaRPr lang="ko-KR" altLang="en-US" sz="3600" b="1" spc="-300" dirty="0">
              <a:solidFill>
                <a:sysClr val="windowText" lastClr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</p:txBody>
      </p:sp>
      <p:sp>
        <p:nvSpPr>
          <p:cNvPr id="8" name="순서도: 연결자 7">
            <a:extLst>
              <a:ext uri="{FF2B5EF4-FFF2-40B4-BE49-F238E27FC236}">
                <a16:creationId xmlns:a16="http://schemas.microsoft.com/office/drawing/2014/main" id="{6D923F6B-BA82-9C5E-F4B1-7558C96C8513}"/>
              </a:ext>
            </a:extLst>
          </p:cNvPr>
          <p:cNvSpPr/>
          <p:nvPr/>
        </p:nvSpPr>
        <p:spPr>
          <a:xfrm>
            <a:off x="744412" y="1459566"/>
            <a:ext cx="512213" cy="512213"/>
          </a:xfrm>
          <a:prstGeom prst="flowChartConnector">
            <a:avLst/>
          </a:prstGeom>
          <a:solidFill>
            <a:srgbClr val="40B6E9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4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D7726C75-76CC-E920-67EF-4751316E2C6B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27" name="그룹 26">
              <a:extLst>
                <a:ext uri="{FF2B5EF4-FFF2-40B4-BE49-F238E27FC236}">
                  <a16:creationId xmlns:a16="http://schemas.microsoft.com/office/drawing/2014/main" id="{99693971-12EE-1692-488F-57C5F9D3AA27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45" name="직사각형 44">
                <a:extLst>
                  <a:ext uri="{FF2B5EF4-FFF2-40B4-BE49-F238E27FC236}">
                    <a16:creationId xmlns:a16="http://schemas.microsoft.com/office/drawing/2014/main" id="{2D7456CE-B1BF-CBB3-13B4-24965A2E4E8F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37</a:t>
                </a:r>
              </a:p>
            </p:txBody>
          </p:sp>
          <p:sp>
            <p:nvSpPr>
              <p:cNvPr id="46" name="직사각형 45">
                <a:extLst>
                  <a:ext uri="{FF2B5EF4-FFF2-40B4-BE49-F238E27FC236}">
                    <a16:creationId xmlns:a16="http://schemas.microsoft.com/office/drawing/2014/main" id="{993177DD-286F-FF6B-909B-BD761D5FF5EB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23</a:t>
                </a:r>
              </a:p>
            </p:txBody>
          </p:sp>
          <p:sp>
            <p:nvSpPr>
              <p:cNvPr id="47" name="직사각형 46">
                <a:extLst>
                  <a:ext uri="{FF2B5EF4-FFF2-40B4-BE49-F238E27FC236}">
                    <a16:creationId xmlns:a16="http://schemas.microsoft.com/office/drawing/2014/main" id="{22294B13-CF78-C7AA-74C6-246551890CE3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6" name="그림 35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40A97F58-06D6-C324-6684-78D455DD86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4" name="그림 43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CAF959D6-B270-D29C-DE53-FEFFA9518A5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3" name="그룹 2"/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50" name="사각형: 둥근 모서리 49">
              <a:hlinkClick r:id="rId4" action="ppaction://hlinksldjump"/>
              <a:extLst>
                <a:ext uri="{FF2B5EF4-FFF2-40B4-BE49-F238E27FC236}">
                  <a16:creationId xmlns:a16="http://schemas.microsoft.com/office/drawing/2014/main" id="{C45FDBFA-A6E8-3B49-D406-2722BF4CF3AC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  <p:sp>
          <p:nvSpPr>
            <p:cNvPr id="39" name="사각형: 둥근 모서리 52">
              <a:hlinkClick r:id="rId5" action="ppaction://hlinksldjump"/>
              <a:extLst>
                <a:ext uri="{FF2B5EF4-FFF2-40B4-BE49-F238E27FC236}">
                  <a16:creationId xmlns:a16="http://schemas.microsoft.com/office/drawing/2014/main" id="{8BCA78AC-0030-ED1F-0215-AC2627E6FDCA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</p:grpSp>
      <p:pic>
        <p:nvPicPr>
          <p:cNvPr id="54" name="그림 53">
            <a:extLst>
              <a:ext uri="{FF2B5EF4-FFF2-40B4-BE49-F238E27FC236}">
                <a16:creationId xmlns:a16="http://schemas.microsoft.com/office/drawing/2014/main" id="{D6B552A1-3AFC-CED1-AEDB-10A2C2C597AA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6201916" y="1938040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42" name="사각형: 둥근 모서리 53">
            <a:extLst>
              <a:ext uri="{FF2B5EF4-FFF2-40B4-BE49-F238E27FC236}">
                <a16:creationId xmlns:a16="http://schemas.microsoft.com/office/drawing/2014/main" id="{3BBD1557-0449-7A0A-3E1B-04B1C1A02952}"/>
              </a:ext>
            </a:extLst>
          </p:cNvPr>
          <p:cNvSpPr/>
          <p:nvPr/>
        </p:nvSpPr>
        <p:spPr>
          <a:xfrm>
            <a:off x="3409214" y="3698509"/>
            <a:ext cx="2997309" cy="65638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noFill/>
          </a:ln>
        </p:spPr>
        <p:txBody>
          <a:bodyPr rot="0" spcFirstLastPara="0" vertOverflow="overflow" horzOverflow="overflow" vert="horz" wrap="square" lIns="72000" tIns="252000" rIns="72000" bIns="25200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ko-KR" sz="3200" b="1" spc="-300" dirty="0"/>
              <a:t>50</a:t>
            </a:r>
            <a:r>
              <a:rPr lang="ko-KR" altLang="en-US" sz="3200" b="1" spc="-300" dirty="0"/>
              <a:t>˚</a:t>
            </a:r>
            <a:r>
              <a:rPr lang="en-US" altLang="ko-KR" sz="3200" b="1" spc="-300" dirty="0"/>
              <a:t>, 50</a:t>
            </a:r>
            <a:r>
              <a:rPr lang="ko-KR" altLang="en-US" sz="3200" b="1" spc="-300" dirty="0"/>
              <a:t>˚</a:t>
            </a:r>
            <a:r>
              <a:rPr lang="en-US" altLang="ko-KR" sz="3200" b="1" spc="-300" dirty="0"/>
              <a:t>, 80</a:t>
            </a:r>
            <a:r>
              <a:rPr lang="ko-KR" altLang="en-US" sz="3200" b="1" spc="-300" dirty="0"/>
              <a:t>˚</a:t>
            </a:r>
          </a:p>
        </p:txBody>
      </p:sp>
      <p:sp>
        <p:nvSpPr>
          <p:cNvPr id="43" name="사각형: 둥근 모서리 55">
            <a:extLst>
              <a:ext uri="{FF2B5EF4-FFF2-40B4-BE49-F238E27FC236}">
                <a16:creationId xmlns:a16="http://schemas.microsoft.com/office/drawing/2014/main" id="{96010E22-BFDB-5B16-6813-9CACAB6202C2}"/>
              </a:ext>
            </a:extLst>
          </p:cNvPr>
          <p:cNvSpPr/>
          <p:nvPr/>
        </p:nvSpPr>
        <p:spPr>
          <a:xfrm>
            <a:off x="3415516" y="2813099"/>
            <a:ext cx="2980524" cy="650457"/>
          </a:xfrm>
          <a:prstGeom prst="roundRect">
            <a:avLst>
              <a:gd name="adj" fmla="val 10581"/>
            </a:avLst>
          </a:prstGeom>
          <a:solidFill>
            <a:schemeClr val="bg1">
              <a:lumMod val="95000"/>
            </a:schemeClr>
          </a:solidFill>
          <a:ln w="38100">
            <a:noFill/>
          </a:ln>
        </p:spPr>
        <p:txBody>
          <a:bodyPr wrap="square" lIns="0" tIns="0" rIns="0" bIns="0" rtlCol="0" anchor="ctr" anchorCtr="1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tx1"/>
                </a:solidFill>
              </a:rPr>
              <a:t>60</a:t>
            </a:r>
            <a:r>
              <a:rPr lang="ko-KR" altLang="en-US" sz="3200" b="1" spc="-300" dirty="0">
                <a:solidFill>
                  <a:schemeClr val="tx1"/>
                </a:solidFill>
              </a:rPr>
              <a:t>˚</a:t>
            </a:r>
            <a:r>
              <a:rPr lang="en-US" altLang="ko-KR" sz="3200" b="1" spc="-300" dirty="0">
                <a:solidFill>
                  <a:schemeClr val="tx1"/>
                </a:solidFill>
              </a:rPr>
              <a:t>, 20</a:t>
            </a:r>
            <a:r>
              <a:rPr lang="ko-KR" altLang="en-US" sz="3200" b="1" spc="-300" dirty="0"/>
              <a:t>˚</a:t>
            </a:r>
            <a:r>
              <a:rPr lang="en-US" altLang="ko-KR" sz="3200" b="1" spc="-300" dirty="0"/>
              <a:t>, 100</a:t>
            </a:r>
            <a:r>
              <a:rPr lang="ko-KR" altLang="en-US" sz="3200" b="1" spc="-300" dirty="0"/>
              <a:t>˚</a:t>
            </a:r>
            <a:endParaRPr lang="ko-KR" altLang="en-US" sz="3200" b="1" spc="-300" dirty="0">
              <a:solidFill>
                <a:schemeClr val="tx1"/>
              </a:solidFill>
            </a:endParaRPr>
          </a:p>
        </p:txBody>
      </p:sp>
      <p:sp>
        <p:nvSpPr>
          <p:cNvPr id="51" name="사각형: 둥근 모서리 56">
            <a:extLst>
              <a:ext uri="{FF2B5EF4-FFF2-40B4-BE49-F238E27FC236}">
                <a16:creationId xmlns:a16="http://schemas.microsoft.com/office/drawing/2014/main" id="{B7A26E78-AD8A-F784-8DEB-F60E9FEBF1D2}"/>
              </a:ext>
            </a:extLst>
          </p:cNvPr>
          <p:cNvSpPr/>
          <p:nvPr/>
        </p:nvSpPr>
        <p:spPr>
          <a:xfrm>
            <a:off x="3409214" y="4578743"/>
            <a:ext cx="2997309" cy="650457"/>
          </a:xfrm>
          <a:prstGeom prst="roundRect">
            <a:avLst>
              <a:gd name="adj" fmla="val 13712"/>
            </a:avLst>
          </a:prstGeom>
          <a:solidFill>
            <a:srgbClr val="E1F2ED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tx1"/>
                </a:solidFill>
              </a:rPr>
              <a:t>40</a:t>
            </a:r>
            <a:r>
              <a:rPr lang="ko-KR" altLang="en-US" sz="3200" b="1" spc="-300" dirty="0">
                <a:solidFill>
                  <a:schemeClr val="tx1"/>
                </a:solidFill>
              </a:rPr>
              <a:t>˚</a:t>
            </a:r>
            <a:r>
              <a:rPr lang="en-US" altLang="ko-KR" sz="3200" b="1" spc="-300" dirty="0">
                <a:solidFill>
                  <a:schemeClr val="tx1"/>
                </a:solidFill>
              </a:rPr>
              <a:t>, 65</a:t>
            </a:r>
            <a:r>
              <a:rPr lang="ko-KR" altLang="en-US" sz="3200" b="1" spc="-300" dirty="0">
                <a:solidFill>
                  <a:schemeClr val="tx1"/>
                </a:solidFill>
              </a:rPr>
              <a:t>˚</a:t>
            </a:r>
            <a:r>
              <a:rPr lang="en-US" altLang="ko-KR" sz="3200" b="1" spc="-300" dirty="0">
                <a:solidFill>
                  <a:schemeClr val="tx1"/>
                </a:solidFill>
              </a:rPr>
              <a:t>, 75</a:t>
            </a:r>
            <a:r>
              <a:rPr lang="ko-KR" altLang="en-US" sz="3200" b="1" spc="-300" dirty="0">
                <a:solidFill>
                  <a:schemeClr val="tx1"/>
                </a:solidFill>
              </a:rPr>
              <a:t>˚</a:t>
            </a:r>
          </a:p>
        </p:txBody>
      </p:sp>
      <p:sp>
        <p:nvSpPr>
          <p:cNvPr id="52" name="직사각형 51"/>
          <p:cNvSpPr/>
          <p:nvPr/>
        </p:nvSpPr>
        <p:spPr>
          <a:xfrm>
            <a:off x="6798323" y="2817431"/>
            <a:ext cx="19844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b="1" dirty="0"/>
              <a:t>(         )</a:t>
            </a:r>
            <a:endParaRPr lang="ko-KR" altLang="en-US" sz="3200" dirty="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A6A3F10-F030-4B1E-AC32-F522FD7FD83B}"/>
              </a:ext>
            </a:extLst>
          </p:cNvPr>
          <p:cNvSpPr txBox="1"/>
          <p:nvPr/>
        </p:nvSpPr>
        <p:spPr>
          <a:xfrm>
            <a:off x="7292788" y="3769696"/>
            <a:ext cx="760328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ko-KR" altLang="en-US" dirty="0">
                <a:solidFill>
                  <a:srgbClr val="FF0000"/>
                </a:solidFill>
              </a:rPr>
              <a:t>○</a:t>
            </a:r>
          </a:p>
        </p:txBody>
      </p:sp>
      <p:sp>
        <p:nvSpPr>
          <p:cNvPr id="56" name="직사각형 55"/>
          <p:cNvSpPr/>
          <p:nvPr/>
        </p:nvSpPr>
        <p:spPr>
          <a:xfrm>
            <a:off x="6798323" y="4611583"/>
            <a:ext cx="19844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b="1" dirty="0"/>
              <a:t>(         )</a:t>
            </a:r>
            <a:endParaRPr lang="ko-KR" altLang="en-US" sz="3200" dirty="0"/>
          </a:p>
        </p:txBody>
      </p:sp>
      <p:sp>
        <p:nvSpPr>
          <p:cNvPr id="35" name="직사각형 34"/>
          <p:cNvSpPr/>
          <p:nvPr/>
        </p:nvSpPr>
        <p:spPr>
          <a:xfrm>
            <a:off x="6798323" y="3734315"/>
            <a:ext cx="19844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b="1" dirty="0"/>
              <a:t>(         )</a:t>
            </a:r>
            <a:endParaRPr lang="ko-KR" altLang="en-US" sz="3200" dirty="0"/>
          </a:p>
        </p:txBody>
      </p:sp>
      <p:grpSp>
        <p:nvGrpSpPr>
          <p:cNvPr id="14" name="그룹 30">
            <a:extLst>
              <a:ext uri="{FF2B5EF4-FFF2-40B4-BE49-F238E27FC236}">
                <a16:creationId xmlns:a16="http://schemas.microsoft.com/office/drawing/2014/main" id="{853FAFFF-A06A-F8B0-D612-3A956DA86648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15" name="그룹 26">
              <a:extLst>
                <a:ext uri="{FF2B5EF4-FFF2-40B4-BE49-F238E27FC236}">
                  <a16:creationId xmlns:a16="http://schemas.microsoft.com/office/drawing/2014/main" id="{F6EB589A-15DC-9254-30AC-F2998C9E97B5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17" name="그래픽 60">
                <a:extLst>
                  <a:ext uri="{FF2B5EF4-FFF2-40B4-BE49-F238E27FC236}">
                    <a16:creationId xmlns:a16="http://schemas.microsoft.com/office/drawing/2014/main" id="{3A759A90-9375-ACA6-EF0A-8D70B51FC14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18" name="그림 28">
                <a:extLst>
                  <a:ext uri="{FF2B5EF4-FFF2-40B4-BE49-F238E27FC236}">
                    <a16:creationId xmlns:a16="http://schemas.microsoft.com/office/drawing/2014/main" id="{774E037C-3640-1141-3423-DAA10B23170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16" name="TextBox 3">
              <a:extLst>
                <a:ext uri="{FF2B5EF4-FFF2-40B4-BE49-F238E27FC236}">
                  <a16:creationId xmlns:a16="http://schemas.microsoft.com/office/drawing/2014/main" id="{180AB22B-138C-6E3D-776C-532F2916C51C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85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917F9EDE-94AB-A3B0-32AC-D9C32140BC49}"/>
              </a:ext>
            </a:extLst>
          </p:cNvPr>
          <p:cNvSpPr txBox="1"/>
          <p:nvPr/>
        </p:nvSpPr>
        <p:spPr>
          <a:xfrm>
            <a:off x="9874936" y="263353"/>
            <a:ext cx="2232247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40B6E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00B0F0"/>
                </a:solidFill>
              </a:rPr>
              <a:t>4. </a:t>
            </a:r>
            <a:r>
              <a:rPr lang="ko-KR" altLang="en-US" sz="2400" b="1" spc="-300" dirty="0">
                <a:solidFill>
                  <a:srgbClr val="00B0F0"/>
                </a:solidFill>
              </a:rPr>
              <a:t>삼각형</a:t>
            </a:r>
          </a:p>
        </p:txBody>
      </p:sp>
    </p:spTree>
    <p:extLst>
      <p:ext uri="{BB962C8B-B14F-4D97-AF65-F5344CB8AC3E}">
        <p14:creationId xmlns:p14="http://schemas.microsoft.com/office/powerpoint/2010/main" val="93801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D83CE18-5821-5A5F-1682-B6668401AD16}"/>
              </a:ext>
            </a:extLst>
          </p:cNvPr>
          <p:cNvSpPr txBox="1"/>
          <p:nvPr/>
        </p:nvSpPr>
        <p:spPr>
          <a:xfrm>
            <a:off x="1343396" y="1412776"/>
            <a:ext cx="10428230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주어진 선분을 한 변으로 하는 정삼각형을 완성해 보세요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.</a:t>
            </a:r>
            <a:endParaRPr lang="ko-KR" altLang="en-US" sz="3600" b="1" spc="-300" dirty="0">
              <a:solidFill>
                <a:sysClr val="windowText" lastClr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</p:txBody>
      </p:sp>
      <p:sp>
        <p:nvSpPr>
          <p:cNvPr id="8" name="순서도: 연결자 7">
            <a:extLst>
              <a:ext uri="{FF2B5EF4-FFF2-40B4-BE49-F238E27FC236}">
                <a16:creationId xmlns:a16="http://schemas.microsoft.com/office/drawing/2014/main" id="{6D923F6B-BA82-9C5E-F4B1-7558C96C8513}"/>
              </a:ext>
            </a:extLst>
          </p:cNvPr>
          <p:cNvSpPr/>
          <p:nvPr/>
        </p:nvSpPr>
        <p:spPr>
          <a:xfrm>
            <a:off x="744412" y="1459566"/>
            <a:ext cx="512213" cy="512213"/>
          </a:xfrm>
          <a:prstGeom prst="flowChartConnector">
            <a:avLst/>
          </a:prstGeom>
          <a:solidFill>
            <a:srgbClr val="40B6E9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5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D7726C75-76CC-E920-67EF-4751316E2C6B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27" name="그룹 26">
              <a:extLst>
                <a:ext uri="{FF2B5EF4-FFF2-40B4-BE49-F238E27FC236}">
                  <a16:creationId xmlns:a16="http://schemas.microsoft.com/office/drawing/2014/main" id="{99693971-12EE-1692-488F-57C5F9D3AA27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45" name="직사각형 44">
                <a:extLst>
                  <a:ext uri="{FF2B5EF4-FFF2-40B4-BE49-F238E27FC236}">
                    <a16:creationId xmlns:a16="http://schemas.microsoft.com/office/drawing/2014/main" id="{2D7456CE-B1BF-CBB3-13B4-24965A2E4E8F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37</a:t>
                </a:r>
              </a:p>
            </p:txBody>
          </p:sp>
          <p:sp>
            <p:nvSpPr>
              <p:cNvPr id="46" name="직사각형 45">
                <a:extLst>
                  <a:ext uri="{FF2B5EF4-FFF2-40B4-BE49-F238E27FC236}">
                    <a16:creationId xmlns:a16="http://schemas.microsoft.com/office/drawing/2014/main" id="{993177DD-286F-FF6B-909B-BD761D5FF5EB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24</a:t>
                </a:r>
              </a:p>
            </p:txBody>
          </p:sp>
          <p:sp>
            <p:nvSpPr>
              <p:cNvPr id="47" name="직사각형 46">
                <a:extLst>
                  <a:ext uri="{FF2B5EF4-FFF2-40B4-BE49-F238E27FC236}">
                    <a16:creationId xmlns:a16="http://schemas.microsoft.com/office/drawing/2014/main" id="{22294B13-CF78-C7AA-74C6-246551890CE3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6" name="그림 35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40A97F58-06D6-C324-6684-78D455DD86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4" name="그림 43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CAF959D6-B270-D29C-DE53-FEFFA9518A5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3" name="그룹 2"/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50" name="사각형: 둥근 모서리 49">
              <a:hlinkClick r:id="rId4" action="ppaction://hlinksldjump"/>
              <a:extLst>
                <a:ext uri="{FF2B5EF4-FFF2-40B4-BE49-F238E27FC236}">
                  <a16:creationId xmlns:a16="http://schemas.microsoft.com/office/drawing/2014/main" id="{C45FDBFA-A6E8-3B49-D406-2722BF4CF3AC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  <p:sp>
          <p:nvSpPr>
            <p:cNvPr id="37" name="사각형: 둥근 모서리 52">
              <a:hlinkClick r:id="rId5" action="ppaction://hlinksldjump"/>
              <a:extLst>
                <a:ext uri="{FF2B5EF4-FFF2-40B4-BE49-F238E27FC236}">
                  <a16:creationId xmlns:a16="http://schemas.microsoft.com/office/drawing/2014/main" id="{8BCA78AC-0030-ED1F-0215-AC2627E6FDCA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</p:grp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8448" y="2582292"/>
            <a:ext cx="6326187" cy="236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" name="그룹 6"/>
          <p:cNvGrpSpPr/>
          <p:nvPr/>
        </p:nvGrpSpPr>
        <p:grpSpPr>
          <a:xfrm>
            <a:off x="2726794" y="2759720"/>
            <a:ext cx="5210706" cy="1723380"/>
            <a:chOff x="2726794" y="2759720"/>
            <a:chExt cx="5210706" cy="1723380"/>
          </a:xfrm>
        </p:grpSpPr>
        <p:sp>
          <p:nvSpPr>
            <p:cNvPr id="4" name="자유형 3"/>
            <p:cNvSpPr/>
            <p:nvPr/>
          </p:nvSpPr>
          <p:spPr>
            <a:xfrm>
              <a:off x="4686300" y="3403600"/>
              <a:ext cx="1193800" cy="1079500"/>
            </a:xfrm>
            <a:custGeom>
              <a:avLst/>
              <a:gdLst>
                <a:gd name="connsiteX0" fmla="*/ 0 w 1193800"/>
                <a:gd name="connsiteY0" fmla="*/ 1079500 h 1079500"/>
                <a:gd name="connsiteX1" fmla="*/ 596900 w 1193800"/>
                <a:gd name="connsiteY1" fmla="*/ 0 h 1079500"/>
                <a:gd name="connsiteX2" fmla="*/ 1193800 w 1193800"/>
                <a:gd name="connsiteY2" fmla="*/ 1079500 h 1079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93800" h="1079500">
                  <a:moveTo>
                    <a:pt x="0" y="1079500"/>
                  </a:moveTo>
                  <a:lnTo>
                    <a:pt x="596900" y="0"/>
                  </a:lnTo>
                  <a:lnTo>
                    <a:pt x="1193800" y="1079500"/>
                  </a:lnTo>
                </a:path>
              </a:pathLst>
            </a:cu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자유형 4"/>
            <p:cNvSpPr/>
            <p:nvPr/>
          </p:nvSpPr>
          <p:spPr>
            <a:xfrm>
              <a:off x="6350000" y="3060700"/>
              <a:ext cx="1587500" cy="1422400"/>
            </a:xfrm>
            <a:custGeom>
              <a:avLst/>
              <a:gdLst>
                <a:gd name="connsiteX0" fmla="*/ 0 w 1587500"/>
                <a:gd name="connsiteY0" fmla="*/ 0 h 1422400"/>
                <a:gd name="connsiteX1" fmla="*/ 800100 w 1587500"/>
                <a:gd name="connsiteY1" fmla="*/ 1422400 h 1422400"/>
                <a:gd name="connsiteX2" fmla="*/ 1587500 w 1587500"/>
                <a:gd name="connsiteY2" fmla="*/ 0 h 142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87500" h="1422400">
                  <a:moveTo>
                    <a:pt x="0" y="0"/>
                  </a:moveTo>
                  <a:lnTo>
                    <a:pt x="800100" y="1422400"/>
                  </a:lnTo>
                  <a:lnTo>
                    <a:pt x="1587500" y="0"/>
                  </a:lnTo>
                </a:path>
              </a:pathLst>
            </a:cu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" name="타원 39">
              <a:extLst>
                <a:ext uri="{FF2B5EF4-FFF2-40B4-BE49-F238E27FC236}">
                  <a16:creationId xmlns:a16="http://schemas.microsoft.com/office/drawing/2014/main" id="{1F06BBFF-7455-A144-2219-1C4D5BBBB04D}"/>
                </a:ext>
              </a:extLst>
            </p:cNvPr>
            <p:cNvSpPr/>
            <p:nvPr/>
          </p:nvSpPr>
          <p:spPr>
            <a:xfrm>
              <a:off x="2726794" y="2759720"/>
              <a:ext cx="503119" cy="50311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b="1" dirty="0"/>
                <a:t>예</a:t>
              </a:r>
            </a:p>
          </p:txBody>
        </p:sp>
      </p:grpSp>
      <p:pic>
        <p:nvPicPr>
          <p:cNvPr id="42" name="그림 41">
            <a:extLst>
              <a:ext uri="{FF2B5EF4-FFF2-40B4-BE49-F238E27FC236}">
                <a16:creationId xmlns:a16="http://schemas.microsoft.com/office/drawing/2014/main" id="{D6B552A1-3AFC-CED1-AEDB-10A2C2C597AA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991544" y="1971779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17" name="그룹 30">
            <a:extLst>
              <a:ext uri="{FF2B5EF4-FFF2-40B4-BE49-F238E27FC236}">
                <a16:creationId xmlns:a16="http://schemas.microsoft.com/office/drawing/2014/main" id="{D0B06D07-FC6A-5DBE-C83E-F49C78452EE9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18" name="그룹 26">
              <a:extLst>
                <a:ext uri="{FF2B5EF4-FFF2-40B4-BE49-F238E27FC236}">
                  <a16:creationId xmlns:a16="http://schemas.microsoft.com/office/drawing/2014/main" id="{9BD2435A-E3FB-779E-B07F-20B04C3489DC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20" name="그래픽 60">
                <a:extLst>
                  <a:ext uri="{FF2B5EF4-FFF2-40B4-BE49-F238E27FC236}">
                    <a16:creationId xmlns:a16="http://schemas.microsoft.com/office/drawing/2014/main" id="{F94308F4-48A9-80D0-5AD6-663ED2F945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21" name="그림 28">
                <a:extLst>
                  <a:ext uri="{FF2B5EF4-FFF2-40B4-BE49-F238E27FC236}">
                    <a16:creationId xmlns:a16="http://schemas.microsoft.com/office/drawing/2014/main" id="{22DF4B08-9316-F572-78D0-0AA75D6FFAC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19" name="TextBox 3">
              <a:extLst>
                <a:ext uri="{FF2B5EF4-FFF2-40B4-BE49-F238E27FC236}">
                  <a16:creationId xmlns:a16="http://schemas.microsoft.com/office/drawing/2014/main" id="{E333FCB2-F4D6-5ACE-AADA-416CAB84F2D3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85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FD1F9CE2-022A-5C39-39E0-92ABD1ADC2CA}"/>
              </a:ext>
            </a:extLst>
          </p:cNvPr>
          <p:cNvSpPr txBox="1"/>
          <p:nvPr/>
        </p:nvSpPr>
        <p:spPr>
          <a:xfrm>
            <a:off x="9874936" y="263353"/>
            <a:ext cx="2232247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40B6E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00B0F0"/>
                </a:solidFill>
              </a:rPr>
              <a:t>4. </a:t>
            </a:r>
            <a:r>
              <a:rPr lang="ko-KR" altLang="en-US" sz="2400" b="1" spc="-300" dirty="0">
                <a:solidFill>
                  <a:srgbClr val="00B0F0"/>
                </a:solidFill>
              </a:rPr>
              <a:t>삼각형</a:t>
            </a:r>
          </a:p>
        </p:txBody>
      </p:sp>
    </p:spTree>
    <p:extLst>
      <p:ext uri="{BB962C8B-B14F-4D97-AF65-F5344CB8AC3E}">
        <p14:creationId xmlns:p14="http://schemas.microsoft.com/office/powerpoint/2010/main" val="1306334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순서도: 연결자 7">
            <a:extLst>
              <a:ext uri="{FF2B5EF4-FFF2-40B4-BE49-F238E27FC236}">
                <a16:creationId xmlns:a16="http://schemas.microsoft.com/office/drawing/2014/main" id="{6D923F6B-BA82-9C5E-F4B1-7558C96C8513}"/>
              </a:ext>
            </a:extLst>
          </p:cNvPr>
          <p:cNvSpPr/>
          <p:nvPr/>
        </p:nvSpPr>
        <p:spPr>
          <a:xfrm>
            <a:off x="744412" y="1459566"/>
            <a:ext cx="512213" cy="512213"/>
          </a:xfrm>
          <a:prstGeom prst="flowChartConnector">
            <a:avLst/>
          </a:prstGeom>
          <a:solidFill>
            <a:srgbClr val="40B6E9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6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D7726C75-76CC-E920-67EF-4751316E2C6B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27" name="그룹 26">
              <a:extLst>
                <a:ext uri="{FF2B5EF4-FFF2-40B4-BE49-F238E27FC236}">
                  <a16:creationId xmlns:a16="http://schemas.microsoft.com/office/drawing/2014/main" id="{99693971-12EE-1692-488F-57C5F9D3AA27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45" name="직사각형 44">
                <a:extLst>
                  <a:ext uri="{FF2B5EF4-FFF2-40B4-BE49-F238E27FC236}">
                    <a16:creationId xmlns:a16="http://schemas.microsoft.com/office/drawing/2014/main" id="{2D7456CE-B1BF-CBB3-13B4-24965A2E4E8F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37</a:t>
                </a:r>
              </a:p>
            </p:txBody>
          </p:sp>
          <p:sp>
            <p:nvSpPr>
              <p:cNvPr id="46" name="직사각형 45">
                <a:extLst>
                  <a:ext uri="{FF2B5EF4-FFF2-40B4-BE49-F238E27FC236}">
                    <a16:creationId xmlns:a16="http://schemas.microsoft.com/office/drawing/2014/main" id="{993177DD-286F-FF6B-909B-BD761D5FF5EB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25</a:t>
                </a:r>
              </a:p>
            </p:txBody>
          </p:sp>
          <p:sp>
            <p:nvSpPr>
              <p:cNvPr id="47" name="직사각형 46">
                <a:extLst>
                  <a:ext uri="{FF2B5EF4-FFF2-40B4-BE49-F238E27FC236}">
                    <a16:creationId xmlns:a16="http://schemas.microsoft.com/office/drawing/2014/main" id="{22294B13-CF78-C7AA-74C6-246551890CE3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6" name="그림 35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40A97F58-06D6-C324-6684-78D455DD86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4" name="그림 43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CAF959D6-B270-D29C-DE53-FEFFA9518A5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3" name="그룹 2"/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50" name="사각형: 둥근 모서리 49">
              <a:hlinkClick r:id="rId4" action="ppaction://hlinksldjump"/>
              <a:extLst>
                <a:ext uri="{FF2B5EF4-FFF2-40B4-BE49-F238E27FC236}">
                  <a16:creationId xmlns:a16="http://schemas.microsoft.com/office/drawing/2014/main" id="{C45FDBFA-A6E8-3B49-D406-2722BF4CF3AC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  <p:sp>
          <p:nvSpPr>
            <p:cNvPr id="37" name="사각형: 둥근 모서리 52">
              <a:hlinkClick r:id="rId5" action="ppaction://hlinksldjump"/>
              <a:extLst>
                <a:ext uri="{FF2B5EF4-FFF2-40B4-BE49-F238E27FC236}">
                  <a16:creationId xmlns:a16="http://schemas.microsoft.com/office/drawing/2014/main" id="{8BCA78AC-0030-ED1F-0215-AC2627E6FDCA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DD83CE18-5821-5A5F-1682-B6668401AD16}"/>
              </a:ext>
            </a:extLst>
          </p:cNvPr>
          <p:cNvSpPr txBox="1"/>
          <p:nvPr/>
        </p:nvSpPr>
        <p:spPr>
          <a:xfrm>
            <a:off x="1343395" y="1412776"/>
            <a:ext cx="10886705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다음 삼각형의 이름을 모두 찾아 </a:t>
            </a:r>
            <a:r>
              <a:rPr lang="ko-KR" altLang="en-US" sz="3600" b="1" spc="-300" dirty="0">
                <a:solidFill>
                  <a:srgbClr val="F311B2"/>
                </a:solidFill>
                <a:latin typeface="맑은 고딕" panose="020F0502020204030204"/>
                <a:ea typeface="맑은 고딕" panose="020B0503020000020004" pitchFamily="50" charset="-127"/>
              </a:rPr>
              <a:t>○</a:t>
            </a:r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표 해 보세요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.</a:t>
            </a:r>
            <a:endParaRPr lang="ko-KR" altLang="en-US" sz="3600" b="1" spc="-300" dirty="0">
              <a:solidFill>
                <a:sysClr val="windowText" lastClr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3925" y="2060848"/>
            <a:ext cx="2724150" cy="2381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5" name="사각형: 둥근 모서리 54">
            <a:extLst>
              <a:ext uri="{FF2B5EF4-FFF2-40B4-BE49-F238E27FC236}">
                <a16:creationId xmlns:a16="http://schemas.microsoft.com/office/drawing/2014/main" id="{F3EFB837-8A3B-5A00-174C-EF0FF24128D1}"/>
              </a:ext>
            </a:extLst>
          </p:cNvPr>
          <p:cNvSpPr/>
          <p:nvPr/>
        </p:nvSpPr>
        <p:spPr>
          <a:xfrm>
            <a:off x="2672945" y="4653136"/>
            <a:ext cx="6879439" cy="1368152"/>
          </a:xfrm>
          <a:prstGeom prst="roundRect">
            <a:avLst>
              <a:gd name="adj" fmla="val 13712"/>
            </a:avLst>
          </a:prstGeom>
          <a:solidFill>
            <a:srgbClr val="FFFFFF"/>
          </a:solidFill>
          <a:ln w="38100">
            <a:solidFill>
              <a:srgbClr val="4978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>
              <a:lnSpc>
                <a:spcPct val="120000"/>
              </a:lnSpc>
            </a:pPr>
            <a:r>
              <a:rPr lang="ko-KR" altLang="en-US" sz="3200" b="1" spc="-300" dirty="0">
                <a:solidFill>
                  <a:schemeClr val="tx1"/>
                </a:solidFill>
              </a:rPr>
              <a:t>정삼각형        예각삼각형</a:t>
            </a:r>
            <a:endParaRPr lang="en-US" altLang="ko-KR" sz="3200" b="1" spc="-300" dirty="0">
              <a:solidFill>
                <a:schemeClr val="tx1"/>
              </a:solidFill>
            </a:endParaRPr>
          </a:p>
          <a:p>
            <a:pPr algn="ctr">
              <a:lnSpc>
                <a:spcPct val="120000"/>
              </a:lnSpc>
            </a:pPr>
            <a:r>
              <a:rPr lang="ko-KR" altLang="en-US" sz="3200" b="1" spc="-300" dirty="0">
                <a:solidFill>
                  <a:schemeClr val="tx1"/>
                </a:solidFill>
              </a:rPr>
              <a:t>직각삼각형      둔각삼각형</a:t>
            </a:r>
          </a:p>
        </p:txBody>
      </p:sp>
      <p:pic>
        <p:nvPicPr>
          <p:cNvPr id="43" name="그림 42">
            <a:extLst>
              <a:ext uri="{FF2B5EF4-FFF2-40B4-BE49-F238E27FC236}">
                <a16:creationId xmlns:a16="http://schemas.microsoft.com/office/drawing/2014/main" id="{D6B552A1-3AFC-CED1-AEDB-10A2C2C597AA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0337295" y="1381711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5" name="그룹 4"/>
          <p:cNvGrpSpPr/>
          <p:nvPr/>
        </p:nvGrpSpPr>
        <p:grpSpPr>
          <a:xfrm>
            <a:off x="3825652" y="4678536"/>
            <a:ext cx="4430588" cy="684076"/>
            <a:chOff x="3825652" y="4678536"/>
            <a:chExt cx="4430588" cy="684076"/>
          </a:xfrm>
        </p:grpSpPr>
        <p:sp>
          <p:nvSpPr>
            <p:cNvPr id="4" name="타원 3"/>
            <p:cNvSpPr/>
            <p:nvPr/>
          </p:nvSpPr>
          <p:spPr>
            <a:xfrm>
              <a:off x="3825652" y="4678536"/>
              <a:ext cx="1944216" cy="684076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ko-KR" altLang="en-US" b="1" dirty="0"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48" name="타원 47"/>
            <p:cNvSpPr/>
            <p:nvPr/>
          </p:nvSpPr>
          <p:spPr>
            <a:xfrm>
              <a:off x="6312024" y="4678536"/>
              <a:ext cx="1944216" cy="684076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ko-KR" altLang="en-US" b="1" dirty="0">
                <a:solidFill>
                  <a:schemeClr val="tx1"/>
                </a:solidFill>
                <a:effectLst/>
              </a:endParaRPr>
            </a:p>
          </p:txBody>
        </p:sp>
      </p:grpSp>
      <p:grpSp>
        <p:nvGrpSpPr>
          <p:cNvPr id="15" name="그룹 30">
            <a:extLst>
              <a:ext uri="{FF2B5EF4-FFF2-40B4-BE49-F238E27FC236}">
                <a16:creationId xmlns:a16="http://schemas.microsoft.com/office/drawing/2014/main" id="{E9C1F146-6EF2-656F-0194-BE0FF65816E0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16" name="그룹 26">
              <a:extLst>
                <a:ext uri="{FF2B5EF4-FFF2-40B4-BE49-F238E27FC236}">
                  <a16:creationId xmlns:a16="http://schemas.microsoft.com/office/drawing/2014/main" id="{0851CA41-A8DE-2DC7-EBE4-02098C2FE196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18" name="그래픽 60">
                <a:extLst>
                  <a:ext uri="{FF2B5EF4-FFF2-40B4-BE49-F238E27FC236}">
                    <a16:creationId xmlns:a16="http://schemas.microsoft.com/office/drawing/2014/main" id="{B19793FC-0A9F-00AA-5D02-B04A8108E8D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19" name="그림 28">
                <a:extLst>
                  <a:ext uri="{FF2B5EF4-FFF2-40B4-BE49-F238E27FC236}">
                    <a16:creationId xmlns:a16="http://schemas.microsoft.com/office/drawing/2014/main" id="{84A9178C-742B-12BF-D33B-CAAB2140965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17" name="TextBox 3">
              <a:extLst>
                <a:ext uri="{FF2B5EF4-FFF2-40B4-BE49-F238E27FC236}">
                  <a16:creationId xmlns:a16="http://schemas.microsoft.com/office/drawing/2014/main" id="{E97CB3C3-DC13-605E-6BD2-F1EFD55C71B5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85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E7D1C1F5-2495-37EC-2558-3B5321AF2017}"/>
              </a:ext>
            </a:extLst>
          </p:cNvPr>
          <p:cNvSpPr txBox="1"/>
          <p:nvPr/>
        </p:nvSpPr>
        <p:spPr>
          <a:xfrm>
            <a:off x="9874936" y="263353"/>
            <a:ext cx="2232247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40B6E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00B0F0"/>
                </a:solidFill>
              </a:rPr>
              <a:t>4. </a:t>
            </a:r>
            <a:r>
              <a:rPr lang="ko-KR" altLang="en-US" sz="2400" b="1" spc="-300" dirty="0">
                <a:solidFill>
                  <a:srgbClr val="00B0F0"/>
                </a:solidFill>
              </a:rPr>
              <a:t>삼각형</a:t>
            </a:r>
          </a:p>
        </p:txBody>
      </p:sp>
    </p:spTree>
    <p:extLst>
      <p:ext uri="{BB962C8B-B14F-4D97-AF65-F5344CB8AC3E}">
        <p14:creationId xmlns:p14="http://schemas.microsoft.com/office/powerpoint/2010/main" val="3195102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D83CE18-5821-5A5F-1682-B6668401AD16}"/>
              </a:ext>
            </a:extLst>
          </p:cNvPr>
          <p:cNvSpPr txBox="1"/>
          <p:nvPr/>
        </p:nvSpPr>
        <p:spPr>
          <a:xfrm>
            <a:off x="2423592" y="1412776"/>
            <a:ext cx="9403980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반별로 기르는 화분 수를 조사하여 나타낸 막대그래프입니다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. </a:t>
            </a:r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물음에 답해 보세요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.</a:t>
            </a:r>
            <a:endParaRPr lang="ko-KR" altLang="en-US" sz="3600" b="1" spc="-300" dirty="0">
              <a:solidFill>
                <a:sysClr val="windowText" lastClr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</p:txBody>
      </p: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D2AECC9E-5446-867F-F2EE-DA171FA22253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46" name="그룹 45">
              <a:extLst>
                <a:ext uri="{FF2B5EF4-FFF2-40B4-BE49-F238E27FC236}">
                  <a16:creationId xmlns:a16="http://schemas.microsoft.com/office/drawing/2014/main" id="{98DE27CB-0164-899C-DC99-62E469C07390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49" name="직사각형 48">
                <a:extLst>
                  <a:ext uri="{FF2B5EF4-FFF2-40B4-BE49-F238E27FC236}">
                    <a16:creationId xmlns:a16="http://schemas.microsoft.com/office/drawing/2014/main" id="{B309BECD-E0CB-C64F-2AB9-BABB4F8876EA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37</a:t>
                </a:r>
              </a:p>
            </p:txBody>
          </p:sp>
          <p:sp>
            <p:nvSpPr>
              <p:cNvPr id="50" name="직사각형 49">
                <a:extLst>
                  <a:ext uri="{FF2B5EF4-FFF2-40B4-BE49-F238E27FC236}">
                    <a16:creationId xmlns:a16="http://schemas.microsoft.com/office/drawing/2014/main" id="{F7A2786A-72DE-5EC2-59EC-E3FBDBFF2D13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26</a:t>
                </a:r>
              </a:p>
            </p:txBody>
          </p:sp>
          <p:sp>
            <p:nvSpPr>
              <p:cNvPr id="51" name="직사각형 50">
                <a:extLst>
                  <a:ext uri="{FF2B5EF4-FFF2-40B4-BE49-F238E27FC236}">
                    <a16:creationId xmlns:a16="http://schemas.microsoft.com/office/drawing/2014/main" id="{4CE5802E-5150-8F07-7719-A636B9D729B5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47" name="그림 46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0B06458C-A28A-B9C3-F2D7-7ADF200D8F9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8" name="그림 47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A7986BD0-2559-8CCB-C4C5-25F52A265D1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54" name="사각형: 둥근 모서리 53">
            <a:hlinkClick r:id="rId4" action="ppaction://hlinksldjump"/>
            <a:extLst>
              <a:ext uri="{FF2B5EF4-FFF2-40B4-BE49-F238E27FC236}">
                <a16:creationId xmlns:a16="http://schemas.microsoft.com/office/drawing/2014/main" id="{BECA9ECD-FDCB-3FEF-EEAB-5D1D47353F9B}"/>
              </a:ext>
            </a:extLst>
          </p:cNvPr>
          <p:cNvSpPr/>
          <p:nvPr/>
        </p:nvSpPr>
        <p:spPr>
          <a:xfrm>
            <a:off x="1249587" y="6401095"/>
            <a:ext cx="554227" cy="379630"/>
          </a:xfrm>
          <a:prstGeom prst="roundRect">
            <a:avLst>
              <a:gd name="adj" fmla="val 50000"/>
            </a:avLst>
          </a:prstGeom>
          <a:solidFill>
            <a:srgbClr val="40B6E9"/>
          </a:solidFill>
          <a:ln>
            <a:noFill/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43200" tIns="36000" rIns="43200" bIns="18000" rtlCol="0" anchor="ctr">
            <a:spAutoFit/>
          </a:bodyPr>
          <a:lstStyle/>
          <a:p>
            <a:pPr algn="ctr"/>
            <a:r>
              <a:rPr lang="ko-KR" altLang="en-US" sz="1400" b="1" dirty="0">
                <a:solidFill>
                  <a:schemeClr val="bg1"/>
                </a:solidFill>
              </a:rPr>
              <a:t>전개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9B5EA4A-E262-47A2-A4F2-7E3EB6607459}"/>
              </a:ext>
            </a:extLst>
          </p:cNvPr>
          <p:cNvSpPr txBox="1"/>
          <p:nvPr/>
        </p:nvSpPr>
        <p:spPr>
          <a:xfrm>
            <a:off x="610226" y="1340768"/>
            <a:ext cx="17302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accent6"/>
                </a:solidFill>
              </a:rPr>
              <a:t>[   ~   ]</a:t>
            </a:r>
            <a:endParaRPr lang="ko-KR" altLang="en-US" sz="3600" b="1" dirty="0">
              <a:solidFill>
                <a:schemeClr val="accent6"/>
              </a:solidFill>
            </a:endParaRPr>
          </a:p>
        </p:txBody>
      </p:sp>
      <p:sp>
        <p:nvSpPr>
          <p:cNvPr id="8" name="순서도: 연결자 7">
            <a:extLst>
              <a:ext uri="{FF2B5EF4-FFF2-40B4-BE49-F238E27FC236}">
                <a16:creationId xmlns:a16="http://schemas.microsoft.com/office/drawing/2014/main" id="{6D923F6B-BA82-9C5E-F4B1-7558C96C8513}"/>
              </a:ext>
            </a:extLst>
          </p:cNvPr>
          <p:cNvSpPr/>
          <p:nvPr/>
        </p:nvSpPr>
        <p:spPr>
          <a:xfrm>
            <a:off x="844624" y="1411379"/>
            <a:ext cx="512213" cy="512213"/>
          </a:xfrm>
          <a:prstGeom prst="flowChartConnector">
            <a:avLst/>
          </a:prstGeom>
          <a:solidFill>
            <a:schemeClr val="accent6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1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sp>
        <p:nvSpPr>
          <p:cNvPr id="33" name="순서도: 연결자 32">
            <a:extLst>
              <a:ext uri="{FF2B5EF4-FFF2-40B4-BE49-F238E27FC236}">
                <a16:creationId xmlns:a16="http://schemas.microsoft.com/office/drawing/2014/main" id="{6D923F6B-BA82-9C5E-F4B1-7558C96C8513}"/>
              </a:ext>
            </a:extLst>
          </p:cNvPr>
          <p:cNvSpPr/>
          <p:nvPr/>
        </p:nvSpPr>
        <p:spPr>
          <a:xfrm>
            <a:off x="1644198" y="1411379"/>
            <a:ext cx="512213" cy="512213"/>
          </a:xfrm>
          <a:prstGeom prst="flowChartConnector">
            <a:avLst/>
          </a:prstGeom>
          <a:solidFill>
            <a:schemeClr val="accent6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4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D83CE18-5821-5A5F-1682-B6668401AD16}"/>
              </a:ext>
            </a:extLst>
          </p:cNvPr>
          <p:cNvSpPr txBox="1"/>
          <p:nvPr/>
        </p:nvSpPr>
        <p:spPr>
          <a:xfrm>
            <a:off x="5218407" y="2658616"/>
            <a:ext cx="6609165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가로와 세로는 각각 무엇을 나타내는지 써 보세요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.</a:t>
            </a:r>
            <a:endParaRPr lang="ko-KR" altLang="en-US" sz="3600" b="1" spc="-300" dirty="0">
              <a:solidFill>
                <a:sysClr val="windowText" lastClr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</p:txBody>
      </p:sp>
      <p:sp>
        <p:nvSpPr>
          <p:cNvPr id="35" name="순서도: 연결자 34">
            <a:extLst>
              <a:ext uri="{FF2B5EF4-FFF2-40B4-BE49-F238E27FC236}">
                <a16:creationId xmlns:a16="http://schemas.microsoft.com/office/drawing/2014/main" id="{6D923F6B-BA82-9C5E-F4B1-7558C96C8513}"/>
              </a:ext>
            </a:extLst>
          </p:cNvPr>
          <p:cNvSpPr/>
          <p:nvPr/>
        </p:nvSpPr>
        <p:spPr>
          <a:xfrm>
            <a:off x="4619424" y="2705406"/>
            <a:ext cx="512213" cy="512213"/>
          </a:xfrm>
          <a:prstGeom prst="flowChartConnector">
            <a:avLst/>
          </a:prstGeom>
          <a:solidFill>
            <a:schemeClr val="accent6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1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480BA42-A1A7-36FF-476A-2B0C99DB945E}"/>
              </a:ext>
            </a:extLst>
          </p:cNvPr>
          <p:cNvSpPr txBox="1"/>
          <p:nvPr/>
        </p:nvSpPr>
        <p:spPr>
          <a:xfrm>
            <a:off x="7464152" y="3933056"/>
            <a:ext cx="4167633" cy="6832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ko-KR" altLang="en-US" sz="3200" b="1" spc="-150" dirty="0">
                <a:solidFill>
                  <a:prstClr val="black"/>
                </a:solidFill>
                <a:latin typeface="맑은 고딕" panose="020B0503020000020004" pitchFamily="50" charset="-127"/>
              </a:rPr>
              <a:t>가로 </a:t>
            </a:r>
            <a:r>
              <a:rPr lang="en-US" altLang="ko-KR" sz="3200" b="1" spc="-150" dirty="0">
                <a:solidFill>
                  <a:prstClr val="black"/>
                </a:solidFill>
                <a:latin typeface="맑은 고딕" panose="020B0503020000020004" pitchFamily="50" charset="-127"/>
              </a:rPr>
              <a:t>(                       )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5480BA42-A1A7-36FF-476A-2B0C99DB945E}"/>
              </a:ext>
            </a:extLst>
          </p:cNvPr>
          <p:cNvSpPr txBox="1"/>
          <p:nvPr/>
        </p:nvSpPr>
        <p:spPr>
          <a:xfrm>
            <a:off x="7464152" y="4616320"/>
            <a:ext cx="4167633" cy="6832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ko-KR" altLang="en-US" sz="3200" b="1" spc="-150" dirty="0">
                <a:solidFill>
                  <a:prstClr val="black"/>
                </a:solidFill>
                <a:latin typeface="맑은 고딕" panose="020B0503020000020004" pitchFamily="50" charset="-127"/>
              </a:rPr>
              <a:t>세로 </a:t>
            </a:r>
            <a:r>
              <a:rPr lang="en-US" altLang="ko-KR" sz="3200" b="1" spc="-150" dirty="0">
                <a:solidFill>
                  <a:prstClr val="black"/>
                </a:solidFill>
                <a:latin typeface="맑은 고딕" panose="020B0503020000020004" pitchFamily="50" charset="-127"/>
              </a:rPr>
              <a:t>(                       )</a:t>
            </a:r>
          </a:p>
        </p:txBody>
      </p:sp>
      <p:sp>
        <p:nvSpPr>
          <p:cNvPr id="36" name="사각형: 둥근 모서리 52">
            <a:hlinkClick r:id="rId5" action="ppaction://hlinksldjump"/>
            <a:extLst>
              <a:ext uri="{FF2B5EF4-FFF2-40B4-BE49-F238E27FC236}">
                <a16:creationId xmlns:a16="http://schemas.microsoft.com/office/drawing/2014/main" id="{8BCA78AC-0030-ED1F-0215-AC2627E6FDCA}"/>
              </a:ext>
            </a:extLst>
          </p:cNvPr>
          <p:cNvSpPr/>
          <p:nvPr/>
        </p:nvSpPr>
        <p:spPr>
          <a:xfrm>
            <a:off x="236948" y="6391126"/>
            <a:ext cx="977023" cy="396000"/>
          </a:xfrm>
          <a:prstGeom prst="roundRect">
            <a:avLst>
              <a:gd name="adj" fmla="val 50000"/>
            </a:avLst>
          </a:prstGeom>
          <a:solidFill>
            <a:srgbClr val="E9E9E9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43200" tIns="36000" rIns="43200" bIns="18000" rtlCol="0" anchor="ctr">
            <a:spAutoFit/>
          </a:bodyPr>
          <a:lstStyle/>
          <a:p>
            <a:pPr algn="ctr"/>
            <a:r>
              <a:rPr lang="ko-KR" altLang="en-US" sz="1400" b="1" dirty="0">
                <a:solidFill>
                  <a:srgbClr val="868686"/>
                </a:solidFill>
              </a:rPr>
              <a:t>차시 시작</a:t>
            </a:r>
          </a:p>
        </p:txBody>
      </p: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6AE9C9A5-4FFD-0FC7-6904-EA93B52470FE}"/>
              </a:ext>
            </a:extLst>
          </p:cNvPr>
          <p:cNvGrpSpPr/>
          <p:nvPr/>
        </p:nvGrpSpPr>
        <p:grpSpPr>
          <a:xfrm>
            <a:off x="8892363" y="4001866"/>
            <a:ext cx="2244197" cy="584775"/>
            <a:chOff x="8892363" y="4001866"/>
            <a:chExt cx="2244197" cy="584775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872006A4-6949-0CD9-8B5D-7B9B09ECAC44}"/>
                </a:ext>
              </a:extLst>
            </p:cNvPr>
            <p:cNvSpPr txBox="1"/>
            <p:nvPr/>
          </p:nvSpPr>
          <p:spPr>
            <a:xfrm>
              <a:off x="8892363" y="4001866"/>
              <a:ext cx="2244197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3200" b="1" spc="-300" dirty="0">
                  <a:solidFill>
                    <a:srgbClr val="FF0000"/>
                  </a:solidFill>
                  <a:latin typeface="맑은 고딕" panose="020B0503020000020004" pitchFamily="50" charset="-127"/>
                </a:rPr>
                <a:t>반</a:t>
              </a:r>
              <a:endParaRPr lang="ko-KR" altLang="en-US" sz="3200" spc="-300" dirty="0">
                <a:solidFill>
                  <a:srgbClr val="FF0000"/>
                </a:solidFill>
              </a:endParaRPr>
            </a:p>
          </p:txBody>
        </p:sp>
        <p:sp>
          <p:nvSpPr>
            <p:cNvPr id="25" name="타원 24">
              <a:extLst>
                <a:ext uri="{FF2B5EF4-FFF2-40B4-BE49-F238E27FC236}">
                  <a16:creationId xmlns:a16="http://schemas.microsoft.com/office/drawing/2014/main" id="{9AD0A5DD-71E9-7506-1D9A-0998CA3CE465}"/>
                </a:ext>
              </a:extLst>
            </p:cNvPr>
            <p:cNvSpPr/>
            <p:nvPr/>
          </p:nvSpPr>
          <p:spPr>
            <a:xfrm>
              <a:off x="9218482" y="4055076"/>
              <a:ext cx="503119" cy="50311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b="1" dirty="0"/>
                <a:t>예</a:t>
              </a:r>
            </a:p>
          </p:txBody>
        </p:sp>
      </p:grpSp>
      <p:pic>
        <p:nvPicPr>
          <p:cNvPr id="38" name="그림 37">
            <a:extLst>
              <a:ext uri="{FF2B5EF4-FFF2-40B4-BE49-F238E27FC236}">
                <a16:creationId xmlns:a16="http://schemas.microsoft.com/office/drawing/2014/main" id="{D6B552A1-3AFC-CED1-AEDB-10A2C2C597AA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9627573" y="3978115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28" name="그룹 27">
            <a:extLst>
              <a:ext uri="{FF2B5EF4-FFF2-40B4-BE49-F238E27FC236}">
                <a16:creationId xmlns:a16="http://schemas.microsoft.com/office/drawing/2014/main" id="{8782FD43-433B-929D-B728-B0DDB7BD8715}"/>
              </a:ext>
            </a:extLst>
          </p:cNvPr>
          <p:cNvGrpSpPr/>
          <p:nvPr/>
        </p:nvGrpSpPr>
        <p:grpSpPr>
          <a:xfrm>
            <a:off x="8892363" y="4747305"/>
            <a:ext cx="2370169" cy="584775"/>
            <a:chOff x="8766391" y="4685130"/>
            <a:chExt cx="2370169" cy="584775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872006A4-6949-0CD9-8B5D-7B9B09ECAC44}"/>
                </a:ext>
              </a:extLst>
            </p:cNvPr>
            <p:cNvSpPr txBox="1"/>
            <p:nvPr/>
          </p:nvSpPr>
          <p:spPr>
            <a:xfrm>
              <a:off x="8892363" y="4685130"/>
              <a:ext cx="2244197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3200" b="1" spc="-300" dirty="0">
                  <a:solidFill>
                    <a:srgbClr val="FF0000"/>
                  </a:solidFill>
                  <a:latin typeface="맑은 고딕" panose="020B0503020000020004" pitchFamily="50" charset="-127"/>
                </a:rPr>
                <a:t>화분 수</a:t>
              </a:r>
              <a:endParaRPr lang="ko-KR" altLang="en-US" sz="3200" spc="-300" dirty="0">
                <a:solidFill>
                  <a:srgbClr val="FF0000"/>
                </a:solidFill>
              </a:endParaRPr>
            </a:p>
          </p:txBody>
        </p:sp>
        <p:sp>
          <p:nvSpPr>
            <p:cNvPr id="26" name="타원 25">
              <a:extLst>
                <a:ext uri="{FF2B5EF4-FFF2-40B4-BE49-F238E27FC236}">
                  <a16:creationId xmlns:a16="http://schemas.microsoft.com/office/drawing/2014/main" id="{A3122344-4D6A-EAC0-63F8-02792293239C}"/>
                </a:ext>
              </a:extLst>
            </p:cNvPr>
            <p:cNvSpPr/>
            <p:nvPr/>
          </p:nvSpPr>
          <p:spPr>
            <a:xfrm>
              <a:off x="8766391" y="4738340"/>
              <a:ext cx="503119" cy="50311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b="1" dirty="0"/>
                <a:t>예</a:t>
              </a:r>
            </a:p>
          </p:txBody>
        </p:sp>
      </p:grpSp>
      <p:pic>
        <p:nvPicPr>
          <p:cNvPr id="32" name="그림 31">
            <a:extLst>
              <a:ext uri="{FF2B5EF4-FFF2-40B4-BE49-F238E27FC236}">
                <a16:creationId xmlns:a16="http://schemas.microsoft.com/office/drawing/2014/main" id="{D6B552A1-3AFC-CED1-AEDB-10A2C2C597AA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9627573" y="4685130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2" name="그룹 30">
            <a:extLst>
              <a:ext uri="{FF2B5EF4-FFF2-40B4-BE49-F238E27FC236}">
                <a16:creationId xmlns:a16="http://schemas.microsoft.com/office/drawing/2014/main" id="{BA51768E-20D4-D6C5-4AA5-F21CDBA50E9E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3" name="그룹 26">
              <a:extLst>
                <a:ext uri="{FF2B5EF4-FFF2-40B4-BE49-F238E27FC236}">
                  <a16:creationId xmlns:a16="http://schemas.microsoft.com/office/drawing/2014/main" id="{97BEE11B-B1B4-7C9A-E4CE-A0790581CC04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16" name="그래픽 60">
                <a:extLst>
                  <a:ext uri="{FF2B5EF4-FFF2-40B4-BE49-F238E27FC236}">
                    <a16:creationId xmlns:a16="http://schemas.microsoft.com/office/drawing/2014/main" id="{881D32EE-2C7D-C8E6-2017-3617D7F755B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18" name="그림 28">
                <a:extLst>
                  <a:ext uri="{FF2B5EF4-FFF2-40B4-BE49-F238E27FC236}">
                    <a16:creationId xmlns:a16="http://schemas.microsoft.com/office/drawing/2014/main" id="{2E1B771A-D310-ABF8-20A8-56D43BDEAD1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11" name="TextBox 3">
              <a:extLst>
                <a:ext uri="{FF2B5EF4-FFF2-40B4-BE49-F238E27FC236}">
                  <a16:creationId xmlns:a16="http://schemas.microsoft.com/office/drawing/2014/main" id="{E1867D35-A23B-4C6E-F9B6-F1E9E71D7FF8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0" lang="en-US" altLang="ko-KR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86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45D536C1-E88F-413B-9388-7898DA94EC92}"/>
              </a:ext>
            </a:extLst>
          </p:cNvPr>
          <p:cNvSpPr txBox="1"/>
          <p:nvPr/>
        </p:nvSpPr>
        <p:spPr>
          <a:xfrm>
            <a:off x="9874936" y="263353"/>
            <a:ext cx="2232247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F5852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F5852E"/>
                </a:solidFill>
              </a:rPr>
              <a:t>5. </a:t>
            </a:r>
            <a:r>
              <a:rPr lang="ko-KR" altLang="en-US" sz="2400" b="1" spc="-300" dirty="0">
                <a:solidFill>
                  <a:srgbClr val="F5852E"/>
                </a:solidFill>
              </a:rPr>
              <a:t>막대그래프</a:t>
            </a: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B892F396-713B-A029-F0B2-52064BB1CD88}"/>
              </a:ext>
            </a:extLst>
          </p:cNvPr>
          <p:cNvGrpSpPr/>
          <p:nvPr/>
        </p:nvGrpSpPr>
        <p:grpSpPr>
          <a:xfrm>
            <a:off x="591672" y="2553770"/>
            <a:ext cx="3832323" cy="3517377"/>
            <a:chOff x="591672" y="2553770"/>
            <a:chExt cx="3832323" cy="3517377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641505" y="2621994"/>
              <a:ext cx="3582287" cy="2718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05489FCE-35EE-4B14-AA2B-189B407A4198}"/>
                </a:ext>
              </a:extLst>
            </p:cNvPr>
            <p:cNvSpPr txBox="1"/>
            <p:nvPr/>
          </p:nvSpPr>
          <p:spPr>
            <a:xfrm>
              <a:off x="1570616" y="2553770"/>
              <a:ext cx="1839572" cy="4247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  <a:spcBef>
                  <a:spcPts val="0"/>
                </a:spcBef>
              </a:pPr>
              <a:r>
                <a:rPr lang="ko-KR" altLang="en-US" b="1" spc="-300" dirty="0">
                  <a:solidFill>
                    <a:prstClr val="black"/>
                  </a:solidFill>
                  <a:latin typeface="맑은 고딕" panose="020B0503020000020004" pitchFamily="50" charset="-127"/>
                </a:rPr>
                <a:t>반별 기르는 화분 수</a:t>
              </a:r>
              <a:endParaRPr lang="en-US" altLang="ko-KR" b="1" spc="-300" dirty="0">
                <a:solidFill>
                  <a:prstClr val="black"/>
                </a:solidFill>
                <a:latin typeface="맑은 고딕" panose="020B0503020000020004" pitchFamily="50" charset="-127"/>
              </a:endParaRPr>
            </a:p>
          </p:txBody>
        </p:sp>
        <p:pic>
          <p:nvPicPr>
            <p:cNvPr id="5" name="그림 4">
              <a:extLst>
                <a:ext uri="{FF2B5EF4-FFF2-40B4-BE49-F238E27FC236}">
                  <a16:creationId xmlns:a16="http://schemas.microsoft.com/office/drawing/2014/main" id="{3AB468F5-C411-9E9A-4041-F85DCFB9D0B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591672" y="2990502"/>
              <a:ext cx="3832323" cy="30806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41142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D83CE18-5821-5A5F-1682-B6668401AD16}"/>
              </a:ext>
            </a:extLst>
          </p:cNvPr>
          <p:cNvSpPr txBox="1"/>
          <p:nvPr/>
        </p:nvSpPr>
        <p:spPr>
          <a:xfrm>
            <a:off x="2423592" y="1412776"/>
            <a:ext cx="9403980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반별로 기르는 화분 수를 조사하여 나타낸 막대그래프입니다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. </a:t>
            </a:r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물음에 답해 보세요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.</a:t>
            </a:r>
            <a:endParaRPr lang="ko-KR" altLang="en-US" sz="3600" b="1" spc="-300" dirty="0">
              <a:solidFill>
                <a:sysClr val="windowText" lastClr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</p:txBody>
      </p: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D2AECC9E-5446-867F-F2EE-DA171FA22253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46" name="그룹 45">
              <a:extLst>
                <a:ext uri="{FF2B5EF4-FFF2-40B4-BE49-F238E27FC236}">
                  <a16:creationId xmlns:a16="http://schemas.microsoft.com/office/drawing/2014/main" id="{98DE27CB-0164-899C-DC99-62E469C07390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49" name="직사각형 48">
                <a:extLst>
                  <a:ext uri="{FF2B5EF4-FFF2-40B4-BE49-F238E27FC236}">
                    <a16:creationId xmlns:a16="http://schemas.microsoft.com/office/drawing/2014/main" id="{B309BECD-E0CB-C64F-2AB9-BABB4F8876EA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37</a:t>
                </a:r>
              </a:p>
            </p:txBody>
          </p:sp>
          <p:sp>
            <p:nvSpPr>
              <p:cNvPr id="50" name="직사각형 49">
                <a:extLst>
                  <a:ext uri="{FF2B5EF4-FFF2-40B4-BE49-F238E27FC236}">
                    <a16:creationId xmlns:a16="http://schemas.microsoft.com/office/drawing/2014/main" id="{F7A2786A-72DE-5EC2-59EC-E3FBDBFF2D13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27</a:t>
                </a:r>
              </a:p>
            </p:txBody>
          </p:sp>
          <p:sp>
            <p:nvSpPr>
              <p:cNvPr id="51" name="직사각형 50">
                <a:extLst>
                  <a:ext uri="{FF2B5EF4-FFF2-40B4-BE49-F238E27FC236}">
                    <a16:creationId xmlns:a16="http://schemas.microsoft.com/office/drawing/2014/main" id="{4CE5802E-5150-8F07-7719-A636B9D729B5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47" name="그림 46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0B06458C-A28A-B9C3-F2D7-7ADF200D8F9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8" name="그림 47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A7986BD0-2559-8CCB-C4C5-25F52A265D1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54" name="사각형: 둥근 모서리 53">
            <a:hlinkClick r:id="rId4" action="ppaction://hlinksldjump"/>
            <a:extLst>
              <a:ext uri="{FF2B5EF4-FFF2-40B4-BE49-F238E27FC236}">
                <a16:creationId xmlns:a16="http://schemas.microsoft.com/office/drawing/2014/main" id="{BECA9ECD-FDCB-3FEF-EEAB-5D1D47353F9B}"/>
              </a:ext>
            </a:extLst>
          </p:cNvPr>
          <p:cNvSpPr/>
          <p:nvPr/>
        </p:nvSpPr>
        <p:spPr>
          <a:xfrm>
            <a:off x="1249587" y="6401095"/>
            <a:ext cx="554227" cy="379630"/>
          </a:xfrm>
          <a:prstGeom prst="roundRect">
            <a:avLst>
              <a:gd name="adj" fmla="val 50000"/>
            </a:avLst>
          </a:prstGeom>
          <a:solidFill>
            <a:srgbClr val="40B6E9"/>
          </a:solidFill>
          <a:ln>
            <a:noFill/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43200" tIns="36000" rIns="43200" bIns="18000" rtlCol="0" anchor="ctr">
            <a:spAutoFit/>
          </a:bodyPr>
          <a:lstStyle/>
          <a:p>
            <a:pPr algn="ctr"/>
            <a:r>
              <a:rPr lang="ko-KR" altLang="en-US" sz="1400" b="1" dirty="0">
                <a:solidFill>
                  <a:schemeClr val="bg1"/>
                </a:solidFill>
              </a:rPr>
              <a:t>전개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9B5EA4A-E262-47A2-A4F2-7E3EB6607459}"/>
              </a:ext>
            </a:extLst>
          </p:cNvPr>
          <p:cNvSpPr txBox="1"/>
          <p:nvPr/>
        </p:nvSpPr>
        <p:spPr>
          <a:xfrm>
            <a:off x="610226" y="1340768"/>
            <a:ext cx="17302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accent6"/>
                </a:solidFill>
              </a:rPr>
              <a:t>[   ~   ]</a:t>
            </a:r>
            <a:endParaRPr lang="ko-KR" altLang="en-US" sz="3600" b="1" dirty="0">
              <a:solidFill>
                <a:schemeClr val="accent6"/>
              </a:solidFill>
            </a:endParaRPr>
          </a:p>
        </p:txBody>
      </p:sp>
      <p:sp>
        <p:nvSpPr>
          <p:cNvPr id="8" name="순서도: 연결자 7">
            <a:extLst>
              <a:ext uri="{FF2B5EF4-FFF2-40B4-BE49-F238E27FC236}">
                <a16:creationId xmlns:a16="http://schemas.microsoft.com/office/drawing/2014/main" id="{6D923F6B-BA82-9C5E-F4B1-7558C96C8513}"/>
              </a:ext>
            </a:extLst>
          </p:cNvPr>
          <p:cNvSpPr/>
          <p:nvPr/>
        </p:nvSpPr>
        <p:spPr>
          <a:xfrm>
            <a:off x="844624" y="1411379"/>
            <a:ext cx="512213" cy="512213"/>
          </a:xfrm>
          <a:prstGeom prst="flowChartConnector">
            <a:avLst/>
          </a:prstGeom>
          <a:solidFill>
            <a:schemeClr val="accent6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1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sp>
        <p:nvSpPr>
          <p:cNvPr id="33" name="순서도: 연결자 32">
            <a:extLst>
              <a:ext uri="{FF2B5EF4-FFF2-40B4-BE49-F238E27FC236}">
                <a16:creationId xmlns:a16="http://schemas.microsoft.com/office/drawing/2014/main" id="{6D923F6B-BA82-9C5E-F4B1-7558C96C8513}"/>
              </a:ext>
            </a:extLst>
          </p:cNvPr>
          <p:cNvSpPr/>
          <p:nvPr/>
        </p:nvSpPr>
        <p:spPr>
          <a:xfrm>
            <a:off x="1644198" y="1411379"/>
            <a:ext cx="512213" cy="512213"/>
          </a:xfrm>
          <a:prstGeom prst="flowChartConnector">
            <a:avLst/>
          </a:prstGeom>
          <a:solidFill>
            <a:schemeClr val="accent6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4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D83CE18-5821-5A5F-1682-B6668401AD16}"/>
              </a:ext>
            </a:extLst>
          </p:cNvPr>
          <p:cNvSpPr txBox="1"/>
          <p:nvPr/>
        </p:nvSpPr>
        <p:spPr>
          <a:xfrm>
            <a:off x="5218407" y="2658616"/>
            <a:ext cx="6609165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세로 눈금 한 칸은 몇 개를 나타내는지 써 보세요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.</a:t>
            </a:r>
            <a:endParaRPr lang="ko-KR" altLang="en-US" sz="3600" b="1" spc="-300" dirty="0">
              <a:solidFill>
                <a:sysClr val="windowText" lastClr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</p:txBody>
      </p:sp>
      <p:sp>
        <p:nvSpPr>
          <p:cNvPr id="35" name="순서도: 연결자 34">
            <a:extLst>
              <a:ext uri="{FF2B5EF4-FFF2-40B4-BE49-F238E27FC236}">
                <a16:creationId xmlns:a16="http://schemas.microsoft.com/office/drawing/2014/main" id="{6D923F6B-BA82-9C5E-F4B1-7558C96C8513}"/>
              </a:ext>
            </a:extLst>
          </p:cNvPr>
          <p:cNvSpPr/>
          <p:nvPr/>
        </p:nvSpPr>
        <p:spPr>
          <a:xfrm>
            <a:off x="4619424" y="2705406"/>
            <a:ext cx="512213" cy="512213"/>
          </a:xfrm>
          <a:prstGeom prst="flowChartConnector">
            <a:avLst/>
          </a:prstGeom>
          <a:solidFill>
            <a:schemeClr val="accent6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2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480BA42-A1A7-36FF-476A-2B0C99DB945E}"/>
              </a:ext>
            </a:extLst>
          </p:cNvPr>
          <p:cNvSpPr txBox="1"/>
          <p:nvPr/>
        </p:nvSpPr>
        <p:spPr>
          <a:xfrm>
            <a:off x="8121055" y="3933056"/>
            <a:ext cx="4167633" cy="625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spc="-150" dirty="0">
                <a:solidFill>
                  <a:prstClr val="black"/>
                </a:solidFill>
                <a:latin typeface="맑은 고딕" panose="020B0503020000020004" pitchFamily="50" charset="-127"/>
              </a:rPr>
              <a:t>(                       )</a:t>
            </a:r>
            <a:r>
              <a:rPr lang="ko-KR" altLang="en-US" sz="3200" b="1" spc="-150" dirty="0">
                <a:solidFill>
                  <a:prstClr val="black"/>
                </a:solidFill>
                <a:latin typeface="맑은 고딕" panose="020B0503020000020004" pitchFamily="50" charset="-127"/>
              </a:rPr>
              <a:t>개</a:t>
            </a:r>
            <a:endParaRPr lang="en-US" altLang="ko-KR" sz="3200" b="1" spc="-150" dirty="0">
              <a:solidFill>
                <a:prstClr val="black"/>
              </a:solidFill>
              <a:latin typeface="맑은 고딕" panose="020B0503020000020004" pitchFamily="50" charset="-127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72006A4-6949-0CD9-8B5D-7B9B09ECAC44}"/>
              </a:ext>
            </a:extLst>
          </p:cNvPr>
          <p:cNvSpPr txBox="1"/>
          <p:nvPr/>
        </p:nvSpPr>
        <p:spPr>
          <a:xfrm>
            <a:off x="8676339" y="4001866"/>
            <a:ext cx="224419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3200" b="1" spc="-300" dirty="0">
                <a:solidFill>
                  <a:srgbClr val="FF0000"/>
                </a:solidFill>
                <a:latin typeface="맑은 고딕" panose="020B0503020000020004" pitchFamily="50" charset="-127"/>
              </a:rPr>
              <a:t>1</a:t>
            </a:r>
            <a:endParaRPr lang="ko-KR" altLang="en-US" sz="3200" spc="-300" dirty="0">
              <a:solidFill>
                <a:srgbClr val="FF0000"/>
              </a:solidFill>
            </a:endParaRPr>
          </a:p>
        </p:txBody>
      </p:sp>
      <p:sp>
        <p:nvSpPr>
          <p:cNvPr id="32" name="사각형: 둥근 모서리 52">
            <a:hlinkClick r:id="rId5" action="ppaction://hlinksldjump"/>
            <a:extLst>
              <a:ext uri="{FF2B5EF4-FFF2-40B4-BE49-F238E27FC236}">
                <a16:creationId xmlns:a16="http://schemas.microsoft.com/office/drawing/2014/main" id="{8BCA78AC-0030-ED1F-0215-AC2627E6FDCA}"/>
              </a:ext>
            </a:extLst>
          </p:cNvPr>
          <p:cNvSpPr/>
          <p:nvPr/>
        </p:nvSpPr>
        <p:spPr>
          <a:xfrm>
            <a:off x="236948" y="6391126"/>
            <a:ext cx="977023" cy="396000"/>
          </a:xfrm>
          <a:prstGeom prst="roundRect">
            <a:avLst>
              <a:gd name="adj" fmla="val 50000"/>
            </a:avLst>
          </a:prstGeom>
          <a:solidFill>
            <a:srgbClr val="E9E9E9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43200" tIns="36000" rIns="43200" bIns="18000" rtlCol="0" anchor="ctr">
            <a:spAutoFit/>
          </a:bodyPr>
          <a:lstStyle/>
          <a:p>
            <a:pPr algn="ctr"/>
            <a:r>
              <a:rPr lang="ko-KR" altLang="en-US" sz="1400" b="1" dirty="0">
                <a:solidFill>
                  <a:srgbClr val="868686"/>
                </a:solidFill>
              </a:rPr>
              <a:t>차시 시작</a:t>
            </a:r>
          </a:p>
        </p:txBody>
      </p:sp>
      <p:pic>
        <p:nvPicPr>
          <p:cNvPr id="29" name="그림 28">
            <a:extLst>
              <a:ext uri="{FF2B5EF4-FFF2-40B4-BE49-F238E27FC236}">
                <a16:creationId xmlns:a16="http://schemas.microsoft.com/office/drawing/2014/main" id="{D6B552A1-3AFC-CED1-AEDB-10A2C2C597AA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9552384" y="4005064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2" name="그룹 30">
            <a:extLst>
              <a:ext uri="{FF2B5EF4-FFF2-40B4-BE49-F238E27FC236}">
                <a16:creationId xmlns:a16="http://schemas.microsoft.com/office/drawing/2014/main" id="{468F2691-F2B3-6252-8E5F-38A7C669532A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11" name="그룹 26">
              <a:extLst>
                <a:ext uri="{FF2B5EF4-FFF2-40B4-BE49-F238E27FC236}">
                  <a16:creationId xmlns:a16="http://schemas.microsoft.com/office/drawing/2014/main" id="{76168BA4-5253-AB9C-24BC-057F4F18027B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20" name="그래픽 60">
                <a:extLst>
                  <a:ext uri="{FF2B5EF4-FFF2-40B4-BE49-F238E27FC236}">
                    <a16:creationId xmlns:a16="http://schemas.microsoft.com/office/drawing/2014/main" id="{6956DB2F-1852-2285-FC1A-8B2A7E29771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21" name="그림 28">
                <a:extLst>
                  <a:ext uri="{FF2B5EF4-FFF2-40B4-BE49-F238E27FC236}">
                    <a16:creationId xmlns:a16="http://schemas.microsoft.com/office/drawing/2014/main" id="{263FD516-1B2F-6E8D-4094-35B4D5F7665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19" name="TextBox 3">
              <a:extLst>
                <a:ext uri="{FF2B5EF4-FFF2-40B4-BE49-F238E27FC236}">
                  <a16:creationId xmlns:a16="http://schemas.microsoft.com/office/drawing/2014/main" id="{CB8812D6-BBDA-DDC8-4380-02EC027CCCE5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0" lang="en-US" altLang="ko-KR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86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0CC1D92F-02D0-3C0D-8364-2F9ABBA2CE20}"/>
              </a:ext>
            </a:extLst>
          </p:cNvPr>
          <p:cNvSpPr txBox="1"/>
          <p:nvPr/>
        </p:nvSpPr>
        <p:spPr>
          <a:xfrm>
            <a:off x="9874936" y="263353"/>
            <a:ext cx="2232247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F5852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F5852E"/>
                </a:solidFill>
              </a:rPr>
              <a:t>5. </a:t>
            </a:r>
            <a:r>
              <a:rPr lang="ko-KR" altLang="en-US" sz="2400" b="1" spc="-300" dirty="0">
                <a:solidFill>
                  <a:srgbClr val="F5852E"/>
                </a:solidFill>
              </a:rPr>
              <a:t>막대그래프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F66D1134-51F1-0A9D-415A-AA338DA02E51}"/>
              </a:ext>
            </a:extLst>
          </p:cNvPr>
          <p:cNvGrpSpPr/>
          <p:nvPr/>
        </p:nvGrpSpPr>
        <p:grpSpPr>
          <a:xfrm>
            <a:off x="591672" y="2553770"/>
            <a:ext cx="3832323" cy="3517377"/>
            <a:chOff x="591672" y="2553770"/>
            <a:chExt cx="3832323" cy="3517377"/>
          </a:xfrm>
        </p:grpSpPr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2D9BB5E1-0518-E18C-B35D-CEE902DB25D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641505" y="2621994"/>
              <a:ext cx="3582287" cy="2718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B0D48BA-C54B-8BB8-F25E-74EE828E650D}"/>
                </a:ext>
              </a:extLst>
            </p:cNvPr>
            <p:cNvSpPr txBox="1"/>
            <p:nvPr/>
          </p:nvSpPr>
          <p:spPr>
            <a:xfrm>
              <a:off x="1570616" y="2553770"/>
              <a:ext cx="1839572" cy="4247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  <a:spcBef>
                  <a:spcPts val="0"/>
                </a:spcBef>
              </a:pPr>
              <a:r>
                <a:rPr lang="ko-KR" altLang="en-US" b="1" spc="-300" dirty="0">
                  <a:solidFill>
                    <a:prstClr val="black"/>
                  </a:solidFill>
                  <a:latin typeface="맑은 고딕" panose="020B0503020000020004" pitchFamily="50" charset="-127"/>
                </a:rPr>
                <a:t>반별 기르는 화분 수</a:t>
              </a:r>
              <a:endParaRPr lang="en-US" altLang="ko-KR" b="1" spc="-300" dirty="0">
                <a:solidFill>
                  <a:prstClr val="black"/>
                </a:solidFill>
                <a:latin typeface="맑은 고딕" panose="020B0503020000020004" pitchFamily="50" charset="-127"/>
              </a:endParaRPr>
            </a:p>
          </p:txBody>
        </p:sp>
        <p:pic>
          <p:nvPicPr>
            <p:cNvPr id="7" name="그림 6">
              <a:extLst>
                <a:ext uri="{FF2B5EF4-FFF2-40B4-BE49-F238E27FC236}">
                  <a16:creationId xmlns:a16="http://schemas.microsoft.com/office/drawing/2014/main" id="{C84892FE-1030-527A-816F-95A1E44948D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591672" y="2990502"/>
              <a:ext cx="3832323" cy="30806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89100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D83CE18-5821-5A5F-1682-B6668401AD16}"/>
              </a:ext>
            </a:extLst>
          </p:cNvPr>
          <p:cNvSpPr txBox="1"/>
          <p:nvPr/>
        </p:nvSpPr>
        <p:spPr>
          <a:xfrm>
            <a:off x="2423592" y="1412776"/>
            <a:ext cx="9403980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반별로 기르는 화분 수를 조사하여 나타낸 막대그래프입니다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. </a:t>
            </a:r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물음에 답해 보세요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.</a:t>
            </a:r>
            <a:endParaRPr lang="ko-KR" altLang="en-US" sz="3600" b="1" spc="-300" dirty="0">
              <a:solidFill>
                <a:sysClr val="windowText" lastClr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</p:txBody>
      </p: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D2AECC9E-5446-867F-F2EE-DA171FA22253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46" name="그룹 45">
              <a:extLst>
                <a:ext uri="{FF2B5EF4-FFF2-40B4-BE49-F238E27FC236}">
                  <a16:creationId xmlns:a16="http://schemas.microsoft.com/office/drawing/2014/main" id="{98DE27CB-0164-899C-DC99-62E469C07390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49" name="직사각형 48">
                <a:extLst>
                  <a:ext uri="{FF2B5EF4-FFF2-40B4-BE49-F238E27FC236}">
                    <a16:creationId xmlns:a16="http://schemas.microsoft.com/office/drawing/2014/main" id="{B309BECD-E0CB-C64F-2AB9-BABB4F8876EA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37</a:t>
                </a:r>
              </a:p>
            </p:txBody>
          </p:sp>
          <p:sp>
            <p:nvSpPr>
              <p:cNvPr id="50" name="직사각형 49">
                <a:extLst>
                  <a:ext uri="{FF2B5EF4-FFF2-40B4-BE49-F238E27FC236}">
                    <a16:creationId xmlns:a16="http://schemas.microsoft.com/office/drawing/2014/main" id="{F7A2786A-72DE-5EC2-59EC-E3FBDBFF2D13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28</a:t>
                </a:r>
              </a:p>
            </p:txBody>
          </p:sp>
          <p:sp>
            <p:nvSpPr>
              <p:cNvPr id="51" name="직사각형 50">
                <a:extLst>
                  <a:ext uri="{FF2B5EF4-FFF2-40B4-BE49-F238E27FC236}">
                    <a16:creationId xmlns:a16="http://schemas.microsoft.com/office/drawing/2014/main" id="{4CE5802E-5150-8F07-7719-A636B9D729B5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47" name="그림 46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0B06458C-A28A-B9C3-F2D7-7ADF200D8F9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8" name="그림 47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A7986BD0-2559-8CCB-C4C5-25F52A265D1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54" name="사각형: 둥근 모서리 53">
            <a:hlinkClick r:id="rId4" action="ppaction://hlinksldjump"/>
            <a:extLst>
              <a:ext uri="{FF2B5EF4-FFF2-40B4-BE49-F238E27FC236}">
                <a16:creationId xmlns:a16="http://schemas.microsoft.com/office/drawing/2014/main" id="{BECA9ECD-FDCB-3FEF-EEAB-5D1D47353F9B}"/>
              </a:ext>
            </a:extLst>
          </p:cNvPr>
          <p:cNvSpPr/>
          <p:nvPr/>
        </p:nvSpPr>
        <p:spPr>
          <a:xfrm>
            <a:off x="1249587" y="6401095"/>
            <a:ext cx="554227" cy="379630"/>
          </a:xfrm>
          <a:prstGeom prst="roundRect">
            <a:avLst>
              <a:gd name="adj" fmla="val 50000"/>
            </a:avLst>
          </a:prstGeom>
          <a:solidFill>
            <a:srgbClr val="40B6E9"/>
          </a:solidFill>
          <a:ln>
            <a:noFill/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43200" tIns="36000" rIns="43200" bIns="18000" rtlCol="0" anchor="ctr">
            <a:spAutoFit/>
          </a:bodyPr>
          <a:lstStyle/>
          <a:p>
            <a:pPr algn="ctr"/>
            <a:r>
              <a:rPr lang="ko-KR" altLang="en-US" sz="1400" b="1" dirty="0">
                <a:solidFill>
                  <a:schemeClr val="bg1"/>
                </a:solidFill>
              </a:rPr>
              <a:t>전개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9B5EA4A-E262-47A2-A4F2-7E3EB6607459}"/>
              </a:ext>
            </a:extLst>
          </p:cNvPr>
          <p:cNvSpPr txBox="1"/>
          <p:nvPr/>
        </p:nvSpPr>
        <p:spPr>
          <a:xfrm>
            <a:off x="610226" y="1340768"/>
            <a:ext cx="17302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accent6"/>
                </a:solidFill>
              </a:rPr>
              <a:t>[   ~   ]</a:t>
            </a:r>
            <a:endParaRPr lang="ko-KR" altLang="en-US" sz="3600" b="1" dirty="0">
              <a:solidFill>
                <a:schemeClr val="accent6"/>
              </a:solidFill>
            </a:endParaRPr>
          </a:p>
        </p:txBody>
      </p:sp>
      <p:sp>
        <p:nvSpPr>
          <p:cNvPr id="8" name="순서도: 연결자 7">
            <a:extLst>
              <a:ext uri="{FF2B5EF4-FFF2-40B4-BE49-F238E27FC236}">
                <a16:creationId xmlns:a16="http://schemas.microsoft.com/office/drawing/2014/main" id="{6D923F6B-BA82-9C5E-F4B1-7558C96C8513}"/>
              </a:ext>
            </a:extLst>
          </p:cNvPr>
          <p:cNvSpPr/>
          <p:nvPr/>
        </p:nvSpPr>
        <p:spPr>
          <a:xfrm>
            <a:off x="844624" y="1411379"/>
            <a:ext cx="512213" cy="512213"/>
          </a:xfrm>
          <a:prstGeom prst="flowChartConnector">
            <a:avLst/>
          </a:prstGeom>
          <a:solidFill>
            <a:schemeClr val="accent6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1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sp>
        <p:nvSpPr>
          <p:cNvPr id="33" name="순서도: 연결자 32">
            <a:extLst>
              <a:ext uri="{FF2B5EF4-FFF2-40B4-BE49-F238E27FC236}">
                <a16:creationId xmlns:a16="http://schemas.microsoft.com/office/drawing/2014/main" id="{6D923F6B-BA82-9C5E-F4B1-7558C96C8513}"/>
              </a:ext>
            </a:extLst>
          </p:cNvPr>
          <p:cNvSpPr/>
          <p:nvPr/>
        </p:nvSpPr>
        <p:spPr>
          <a:xfrm>
            <a:off x="1644198" y="1411379"/>
            <a:ext cx="512213" cy="512213"/>
          </a:xfrm>
          <a:prstGeom prst="flowChartConnector">
            <a:avLst/>
          </a:prstGeom>
          <a:solidFill>
            <a:schemeClr val="accent6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4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D83CE18-5821-5A5F-1682-B6668401AD16}"/>
              </a:ext>
            </a:extLst>
          </p:cNvPr>
          <p:cNvSpPr txBox="1"/>
          <p:nvPr/>
        </p:nvSpPr>
        <p:spPr>
          <a:xfrm>
            <a:off x="5218407" y="2658616"/>
            <a:ext cx="6609165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2</a:t>
            </a:r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반에서 기르는 화분 수는 몇 개인지 써 보세요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.</a:t>
            </a:r>
            <a:endParaRPr lang="ko-KR" altLang="en-US" sz="3600" b="1" spc="-300" dirty="0">
              <a:solidFill>
                <a:sysClr val="windowText" lastClr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</p:txBody>
      </p:sp>
      <p:sp>
        <p:nvSpPr>
          <p:cNvPr id="35" name="순서도: 연결자 34">
            <a:extLst>
              <a:ext uri="{FF2B5EF4-FFF2-40B4-BE49-F238E27FC236}">
                <a16:creationId xmlns:a16="http://schemas.microsoft.com/office/drawing/2014/main" id="{6D923F6B-BA82-9C5E-F4B1-7558C96C8513}"/>
              </a:ext>
            </a:extLst>
          </p:cNvPr>
          <p:cNvSpPr/>
          <p:nvPr/>
        </p:nvSpPr>
        <p:spPr>
          <a:xfrm>
            <a:off x="4619424" y="2705406"/>
            <a:ext cx="512213" cy="512213"/>
          </a:xfrm>
          <a:prstGeom prst="flowChartConnector">
            <a:avLst/>
          </a:prstGeom>
          <a:solidFill>
            <a:schemeClr val="accent6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3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480BA42-A1A7-36FF-476A-2B0C99DB945E}"/>
              </a:ext>
            </a:extLst>
          </p:cNvPr>
          <p:cNvSpPr txBox="1"/>
          <p:nvPr/>
        </p:nvSpPr>
        <p:spPr>
          <a:xfrm>
            <a:off x="8121055" y="3933056"/>
            <a:ext cx="4167633" cy="625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spc="-150" dirty="0">
                <a:solidFill>
                  <a:prstClr val="black"/>
                </a:solidFill>
                <a:latin typeface="맑은 고딕" panose="020B0503020000020004" pitchFamily="50" charset="-127"/>
              </a:rPr>
              <a:t>(                       )</a:t>
            </a:r>
            <a:r>
              <a:rPr lang="ko-KR" altLang="en-US" sz="3200" b="1" spc="-150" dirty="0">
                <a:solidFill>
                  <a:prstClr val="black"/>
                </a:solidFill>
                <a:latin typeface="맑은 고딕" panose="020B0503020000020004" pitchFamily="50" charset="-127"/>
              </a:rPr>
              <a:t>개</a:t>
            </a:r>
            <a:endParaRPr lang="en-US" altLang="ko-KR" sz="3200" b="1" spc="-150" dirty="0">
              <a:solidFill>
                <a:prstClr val="black"/>
              </a:solidFill>
              <a:latin typeface="맑은 고딕" panose="020B0503020000020004" pitchFamily="50" charset="-127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72006A4-6949-0CD9-8B5D-7B9B09ECAC44}"/>
              </a:ext>
            </a:extLst>
          </p:cNvPr>
          <p:cNvSpPr txBox="1"/>
          <p:nvPr/>
        </p:nvSpPr>
        <p:spPr>
          <a:xfrm>
            <a:off x="8669782" y="3976188"/>
            <a:ext cx="224419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3200" b="1" spc="-300" dirty="0">
                <a:solidFill>
                  <a:srgbClr val="FF0000"/>
                </a:solidFill>
                <a:latin typeface="맑은 고딕" panose="020B0503020000020004" pitchFamily="50" charset="-127"/>
              </a:rPr>
              <a:t>8</a:t>
            </a:r>
            <a:endParaRPr lang="ko-KR" altLang="en-US" sz="3200" spc="-300" dirty="0">
              <a:solidFill>
                <a:srgbClr val="FF0000"/>
              </a:solidFill>
            </a:endParaRPr>
          </a:p>
        </p:txBody>
      </p:sp>
      <p:sp>
        <p:nvSpPr>
          <p:cNvPr id="32" name="사각형: 둥근 모서리 52">
            <a:hlinkClick r:id="rId5" action="ppaction://hlinksldjump"/>
            <a:extLst>
              <a:ext uri="{FF2B5EF4-FFF2-40B4-BE49-F238E27FC236}">
                <a16:creationId xmlns:a16="http://schemas.microsoft.com/office/drawing/2014/main" id="{8BCA78AC-0030-ED1F-0215-AC2627E6FDCA}"/>
              </a:ext>
            </a:extLst>
          </p:cNvPr>
          <p:cNvSpPr/>
          <p:nvPr/>
        </p:nvSpPr>
        <p:spPr>
          <a:xfrm>
            <a:off x="236948" y="6391126"/>
            <a:ext cx="977023" cy="396000"/>
          </a:xfrm>
          <a:prstGeom prst="roundRect">
            <a:avLst>
              <a:gd name="adj" fmla="val 50000"/>
            </a:avLst>
          </a:prstGeom>
          <a:solidFill>
            <a:srgbClr val="E9E9E9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43200" tIns="36000" rIns="43200" bIns="18000" rtlCol="0" anchor="ctr">
            <a:spAutoFit/>
          </a:bodyPr>
          <a:lstStyle/>
          <a:p>
            <a:pPr algn="ctr"/>
            <a:r>
              <a:rPr lang="ko-KR" altLang="en-US" sz="1400" b="1" dirty="0">
                <a:solidFill>
                  <a:srgbClr val="868686"/>
                </a:solidFill>
              </a:rPr>
              <a:t>차시 시작</a:t>
            </a:r>
          </a:p>
        </p:txBody>
      </p:sp>
      <p:pic>
        <p:nvPicPr>
          <p:cNvPr id="29" name="그림 28">
            <a:extLst>
              <a:ext uri="{FF2B5EF4-FFF2-40B4-BE49-F238E27FC236}">
                <a16:creationId xmlns:a16="http://schemas.microsoft.com/office/drawing/2014/main" id="{D6B552A1-3AFC-CED1-AEDB-10A2C2C597AA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9540866" y="4044902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2" name="그룹 30">
            <a:extLst>
              <a:ext uri="{FF2B5EF4-FFF2-40B4-BE49-F238E27FC236}">
                <a16:creationId xmlns:a16="http://schemas.microsoft.com/office/drawing/2014/main" id="{E81E79DC-6CBD-B367-5009-8A98971BA478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11" name="그룹 26">
              <a:extLst>
                <a:ext uri="{FF2B5EF4-FFF2-40B4-BE49-F238E27FC236}">
                  <a16:creationId xmlns:a16="http://schemas.microsoft.com/office/drawing/2014/main" id="{9EDD4676-505B-F939-636E-E2132C0D437B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20" name="그래픽 60">
                <a:extLst>
                  <a:ext uri="{FF2B5EF4-FFF2-40B4-BE49-F238E27FC236}">
                    <a16:creationId xmlns:a16="http://schemas.microsoft.com/office/drawing/2014/main" id="{AB3323E2-AA50-E48E-2FCB-F5031130548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21" name="그림 28">
                <a:extLst>
                  <a:ext uri="{FF2B5EF4-FFF2-40B4-BE49-F238E27FC236}">
                    <a16:creationId xmlns:a16="http://schemas.microsoft.com/office/drawing/2014/main" id="{3BEA7574-7EFE-B4DE-A08D-B9C07855E81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19" name="TextBox 3">
              <a:extLst>
                <a:ext uri="{FF2B5EF4-FFF2-40B4-BE49-F238E27FC236}">
                  <a16:creationId xmlns:a16="http://schemas.microsoft.com/office/drawing/2014/main" id="{E250C412-F6AB-40EB-991D-BA5B624CBC95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0" lang="en-US" altLang="ko-KR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86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2FE5BA72-E67C-DA8E-A523-B653929D5EC9}"/>
              </a:ext>
            </a:extLst>
          </p:cNvPr>
          <p:cNvSpPr txBox="1"/>
          <p:nvPr/>
        </p:nvSpPr>
        <p:spPr>
          <a:xfrm>
            <a:off x="9874936" y="263353"/>
            <a:ext cx="2232247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F5852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F5852E"/>
                </a:solidFill>
              </a:rPr>
              <a:t>5. </a:t>
            </a:r>
            <a:r>
              <a:rPr lang="ko-KR" altLang="en-US" sz="2400" b="1" spc="-300" dirty="0">
                <a:solidFill>
                  <a:srgbClr val="F5852E"/>
                </a:solidFill>
              </a:rPr>
              <a:t>막대그래프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58634496-9A26-5DFC-40E8-21683C0215B9}"/>
              </a:ext>
            </a:extLst>
          </p:cNvPr>
          <p:cNvGrpSpPr/>
          <p:nvPr/>
        </p:nvGrpSpPr>
        <p:grpSpPr>
          <a:xfrm>
            <a:off x="591672" y="2553770"/>
            <a:ext cx="3832323" cy="3517377"/>
            <a:chOff x="591672" y="2553770"/>
            <a:chExt cx="3832323" cy="3517377"/>
          </a:xfrm>
        </p:grpSpPr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6FA96D6C-8A56-77A0-5525-1100FDD6D5D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641505" y="2621994"/>
              <a:ext cx="3582287" cy="2718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6650940-C1CA-0C9C-6595-3F4B95CB7FBC}"/>
                </a:ext>
              </a:extLst>
            </p:cNvPr>
            <p:cNvSpPr txBox="1"/>
            <p:nvPr/>
          </p:nvSpPr>
          <p:spPr>
            <a:xfrm>
              <a:off x="1570616" y="2553770"/>
              <a:ext cx="1839572" cy="4247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  <a:spcBef>
                  <a:spcPts val="0"/>
                </a:spcBef>
              </a:pPr>
              <a:r>
                <a:rPr lang="ko-KR" altLang="en-US" b="1" spc="-300" dirty="0">
                  <a:solidFill>
                    <a:prstClr val="black"/>
                  </a:solidFill>
                  <a:latin typeface="맑은 고딕" panose="020B0503020000020004" pitchFamily="50" charset="-127"/>
                </a:rPr>
                <a:t>반별 기르는 화분 수</a:t>
              </a:r>
              <a:endParaRPr lang="en-US" altLang="ko-KR" b="1" spc="-300" dirty="0">
                <a:solidFill>
                  <a:prstClr val="black"/>
                </a:solidFill>
                <a:latin typeface="맑은 고딕" panose="020B0503020000020004" pitchFamily="50" charset="-127"/>
              </a:endParaRPr>
            </a:p>
          </p:txBody>
        </p:sp>
        <p:pic>
          <p:nvPicPr>
            <p:cNvPr id="7" name="그림 6">
              <a:extLst>
                <a:ext uri="{FF2B5EF4-FFF2-40B4-BE49-F238E27FC236}">
                  <a16:creationId xmlns:a16="http://schemas.microsoft.com/office/drawing/2014/main" id="{9E631C48-CBE4-3086-B90C-70D5DCE523E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591672" y="2990502"/>
              <a:ext cx="3832323" cy="30806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51653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D83CE18-5821-5A5F-1682-B6668401AD16}"/>
              </a:ext>
            </a:extLst>
          </p:cNvPr>
          <p:cNvSpPr txBox="1"/>
          <p:nvPr/>
        </p:nvSpPr>
        <p:spPr>
          <a:xfrm>
            <a:off x="2423592" y="1412776"/>
            <a:ext cx="9403980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반별로 기르는 화분 수를 조사하여 나타낸 막대그래프입니다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. </a:t>
            </a:r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물음에 답해 보세요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.</a:t>
            </a:r>
            <a:endParaRPr lang="ko-KR" altLang="en-US" sz="3600" b="1" spc="-300" dirty="0">
              <a:solidFill>
                <a:sysClr val="windowText" lastClr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</p:txBody>
      </p: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D2AECC9E-5446-867F-F2EE-DA171FA22253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46" name="그룹 45">
              <a:extLst>
                <a:ext uri="{FF2B5EF4-FFF2-40B4-BE49-F238E27FC236}">
                  <a16:creationId xmlns:a16="http://schemas.microsoft.com/office/drawing/2014/main" id="{98DE27CB-0164-899C-DC99-62E469C07390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49" name="직사각형 48">
                <a:extLst>
                  <a:ext uri="{FF2B5EF4-FFF2-40B4-BE49-F238E27FC236}">
                    <a16:creationId xmlns:a16="http://schemas.microsoft.com/office/drawing/2014/main" id="{B309BECD-E0CB-C64F-2AB9-BABB4F8876EA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37</a:t>
                </a:r>
              </a:p>
            </p:txBody>
          </p:sp>
          <p:sp>
            <p:nvSpPr>
              <p:cNvPr id="50" name="직사각형 49">
                <a:extLst>
                  <a:ext uri="{FF2B5EF4-FFF2-40B4-BE49-F238E27FC236}">
                    <a16:creationId xmlns:a16="http://schemas.microsoft.com/office/drawing/2014/main" id="{F7A2786A-72DE-5EC2-59EC-E3FBDBFF2D13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29</a:t>
                </a:r>
              </a:p>
            </p:txBody>
          </p:sp>
          <p:sp>
            <p:nvSpPr>
              <p:cNvPr id="51" name="직사각형 50">
                <a:extLst>
                  <a:ext uri="{FF2B5EF4-FFF2-40B4-BE49-F238E27FC236}">
                    <a16:creationId xmlns:a16="http://schemas.microsoft.com/office/drawing/2014/main" id="{4CE5802E-5150-8F07-7719-A636B9D729B5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47" name="그림 46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0B06458C-A28A-B9C3-F2D7-7ADF200D8F9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8" name="그림 47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A7986BD0-2559-8CCB-C4C5-25F52A265D1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54" name="사각형: 둥근 모서리 53">
            <a:hlinkClick r:id="rId4" action="ppaction://hlinksldjump"/>
            <a:extLst>
              <a:ext uri="{FF2B5EF4-FFF2-40B4-BE49-F238E27FC236}">
                <a16:creationId xmlns:a16="http://schemas.microsoft.com/office/drawing/2014/main" id="{BECA9ECD-FDCB-3FEF-EEAB-5D1D47353F9B}"/>
              </a:ext>
            </a:extLst>
          </p:cNvPr>
          <p:cNvSpPr/>
          <p:nvPr/>
        </p:nvSpPr>
        <p:spPr>
          <a:xfrm>
            <a:off x="1249587" y="6401095"/>
            <a:ext cx="554227" cy="379630"/>
          </a:xfrm>
          <a:prstGeom prst="roundRect">
            <a:avLst>
              <a:gd name="adj" fmla="val 50000"/>
            </a:avLst>
          </a:prstGeom>
          <a:solidFill>
            <a:srgbClr val="40B6E9"/>
          </a:solidFill>
          <a:ln>
            <a:noFill/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43200" tIns="36000" rIns="43200" bIns="18000" rtlCol="0" anchor="ctr">
            <a:spAutoFit/>
          </a:bodyPr>
          <a:lstStyle/>
          <a:p>
            <a:pPr algn="ctr"/>
            <a:r>
              <a:rPr lang="ko-KR" altLang="en-US" sz="1400" b="1" dirty="0">
                <a:solidFill>
                  <a:schemeClr val="bg1"/>
                </a:solidFill>
              </a:rPr>
              <a:t>전개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9B5EA4A-E262-47A2-A4F2-7E3EB6607459}"/>
              </a:ext>
            </a:extLst>
          </p:cNvPr>
          <p:cNvSpPr txBox="1"/>
          <p:nvPr/>
        </p:nvSpPr>
        <p:spPr>
          <a:xfrm>
            <a:off x="610226" y="1340768"/>
            <a:ext cx="17302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accent6"/>
                </a:solidFill>
              </a:rPr>
              <a:t>[   ~   ]</a:t>
            </a:r>
            <a:endParaRPr lang="ko-KR" altLang="en-US" sz="3600" b="1" dirty="0">
              <a:solidFill>
                <a:schemeClr val="accent6"/>
              </a:solidFill>
            </a:endParaRPr>
          </a:p>
        </p:txBody>
      </p:sp>
      <p:sp>
        <p:nvSpPr>
          <p:cNvPr id="8" name="순서도: 연결자 7">
            <a:extLst>
              <a:ext uri="{FF2B5EF4-FFF2-40B4-BE49-F238E27FC236}">
                <a16:creationId xmlns:a16="http://schemas.microsoft.com/office/drawing/2014/main" id="{6D923F6B-BA82-9C5E-F4B1-7558C96C8513}"/>
              </a:ext>
            </a:extLst>
          </p:cNvPr>
          <p:cNvSpPr/>
          <p:nvPr/>
        </p:nvSpPr>
        <p:spPr>
          <a:xfrm>
            <a:off x="844624" y="1411379"/>
            <a:ext cx="512213" cy="512213"/>
          </a:xfrm>
          <a:prstGeom prst="flowChartConnector">
            <a:avLst/>
          </a:prstGeom>
          <a:solidFill>
            <a:schemeClr val="accent6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1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sp>
        <p:nvSpPr>
          <p:cNvPr id="33" name="순서도: 연결자 32">
            <a:extLst>
              <a:ext uri="{FF2B5EF4-FFF2-40B4-BE49-F238E27FC236}">
                <a16:creationId xmlns:a16="http://schemas.microsoft.com/office/drawing/2014/main" id="{6D923F6B-BA82-9C5E-F4B1-7558C96C8513}"/>
              </a:ext>
            </a:extLst>
          </p:cNvPr>
          <p:cNvSpPr/>
          <p:nvPr/>
        </p:nvSpPr>
        <p:spPr>
          <a:xfrm>
            <a:off x="1644198" y="1411379"/>
            <a:ext cx="512213" cy="512213"/>
          </a:xfrm>
          <a:prstGeom prst="flowChartConnector">
            <a:avLst/>
          </a:prstGeom>
          <a:solidFill>
            <a:schemeClr val="accent6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4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D83CE18-5821-5A5F-1682-B6668401AD16}"/>
              </a:ext>
            </a:extLst>
          </p:cNvPr>
          <p:cNvSpPr txBox="1"/>
          <p:nvPr/>
        </p:nvSpPr>
        <p:spPr>
          <a:xfrm>
            <a:off x="5218407" y="2658616"/>
            <a:ext cx="6609165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기르는 화분 수가 가장 많은 반은 몇 반인지 써 보세요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.</a:t>
            </a:r>
            <a:endParaRPr lang="ko-KR" altLang="en-US" sz="3600" b="1" spc="-300" dirty="0">
              <a:solidFill>
                <a:sysClr val="windowText" lastClr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</p:txBody>
      </p:sp>
      <p:sp>
        <p:nvSpPr>
          <p:cNvPr id="35" name="순서도: 연결자 34">
            <a:extLst>
              <a:ext uri="{FF2B5EF4-FFF2-40B4-BE49-F238E27FC236}">
                <a16:creationId xmlns:a16="http://schemas.microsoft.com/office/drawing/2014/main" id="{6D923F6B-BA82-9C5E-F4B1-7558C96C8513}"/>
              </a:ext>
            </a:extLst>
          </p:cNvPr>
          <p:cNvSpPr/>
          <p:nvPr/>
        </p:nvSpPr>
        <p:spPr>
          <a:xfrm>
            <a:off x="4619424" y="2705406"/>
            <a:ext cx="512213" cy="512213"/>
          </a:xfrm>
          <a:prstGeom prst="flowChartConnector">
            <a:avLst/>
          </a:prstGeom>
          <a:solidFill>
            <a:schemeClr val="accent6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4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480BA42-A1A7-36FF-476A-2B0C99DB945E}"/>
              </a:ext>
            </a:extLst>
          </p:cNvPr>
          <p:cNvSpPr txBox="1"/>
          <p:nvPr/>
        </p:nvSpPr>
        <p:spPr>
          <a:xfrm>
            <a:off x="8121055" y="3933056"/>
            <a:ext cx="4167633" cy="625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spc="-150" dirty="0">
                <a:solidFill>
                  <a:prstClr val="black"/>
                </a:solidFill>
                <a:latin typeface="맑은 고딕" panose="020B0503020000020004" pitchFamily="50" charset="-127"/>
              </a:rPr>
              <a:t>(                       )</a:t>
            </a:r>
            <a:r>
              <a:rPr lang="ko-KR" altLang="en-US" sz="3200" b="1" spc="-150" dirty="0">
                <a:solidFill>
                  <a:prstClr val="black"/>
                </a:solidFill>
                <a:latin typeface="맑은 고딕" panose="020B0503020000020004" pitchFamily="50" charset="-127"/>
              </a:rPr>
              <a:t>반</a:t>
            </a:r>
            <a:endParaRPr lang="en-US" altLang="ko-KR" sz="3200" b="1" spc="-150" dirty="0">
              <a:solidFill>
                <a:prstClr val="black"/>
              </a:solidFill>
              <a:latin typeface="맑은 고딕" panose="020B0503020000020004" pitchFamily="50" charset="-127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72006A4-6949-0CD9-8B5D-7B9B09ECAC44}"/>
              </a:ext>
            </a:extLst>
          </p:cNvPr>
          <p:cNvSpPr txBox="1"/>
          <p:nvPr/>
        </p:nvSpPr>
        <p:spPr>
          <a:xfrm>
            <a:off x="8628569" y="3976188"/>
            <a:ext cx="224419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3200" b="1" spc="-300" dirty="0">
                <a:solidFill>
                  <a:srgbClr val="FF0000"/>
                </a:solidFill>
                <a:latin typeface="맑은 고딕" panose="020B0503020000020004" pitchFamily="50" charset="-127"/>
              </a:rPr>
              <a:t>4</a:t>
            </a:r>
            <a:endParaRPr lang="ko-KR" altLang="en-US" sz="3200" spc="-300" dirty="0">
              <a:solidFill>
                <a:srgbClr val="FF0000"/>
              </a:solidFill>
            </a:endParaRPr>
          </a:p>
        </p:txBody>
      </p:sp>
      <p:sp>
        <p:nvSpPr>
          <p:cNvPr id="31" name="사각형: 둥근 모서리 52">
            <a:hlinkClick r:id="rId5" action="ppaction://hlinksldjump"/>
            <a:extLst>
              <a:ext uri="{FF2B5EF4-FFF2-40B4-BE49-F238E27FC236}">
                <a16:creationId xmlns:a16="http://schemas.microsoft.com/office/drawing/2014/main" id="{8BCA78AC-0030-ED1F-0215-AC2627E6FDCA}"/>
              </a:ext>
            </a:extLst>
          </p:cNvPr>
          <p:cNvSpPr/>
          <p:nvPr/>
        </p:nvSpPr>
        <p:spPr>
          <a:xfrm>
            <a:off x="236948" y="6391126"/>
            <a:ext cx="977023" cy="396000"/>
          </a:xfrm>
          <a:prstGeom prst="roundRect">
            <a:avLst>
              <a:gd name="adj" fmla="val 50000"/>
            </a:avLst>
          </a:prstGeom>
          <a:solidFill>
            <a:srgbClr val="E9E9E9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43200" tIns="36000" rIns="43200" bIns="18000" rtlCol="0" anchor="ctr">
            <a:spAutoFit/>
          </a:bodyPr>
          <a:lstStyle/>
          <a:p>
            <a:pPr algn="ctr"/>
            <a:r>
              <a:rPr lang="ko-KR" altLang="en-US" sz="1400" b="1" dirty="0">
                <a:solidFill>
                  <a:srgbClr val="868686"/>
                </a:solidFill>
              </a:rPr>
              <a:t>차시 시작</a:t>
            </a:r>
          </a:p>
        </p:txBody>
      </p:sp>
      <p:pic>
        <p:nvPicPr>
          <p:cNvPr id="29" name="그림 28">
            <a:extLst>
              <a:ext uri="{FF2B5EF4-FFF2-40B4-BE49-F238E27FC236}">
                <a16:creationId xmlns:a16="http://schemas.microsoft.com/office/drawing/2014/main" id="{D6B552A1-3AFC-CED1-AEDB-10A2C2C597AA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9467278" y="4067551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2" name="그룹 30">
            <a:extLst>
              <a:ext uri="{FF2B5EF4-FFF2-40B4-BE49-F238E27FC236}">
                <a16:creationId xmlns:a16="http://schemas.microsoft.com/office/drawing/2014/main" id="{98AE52D5-2F62-AEE2-E01E-E0D9842F382D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11" name="그룹 26">
              <a:extLst>
                <a:ext uri="{FF2B5EF4-FFF2-40B4-BE49-F238E27FC236}">
                  <a16:creationId xmlns:a16="http://schemas.microsoft.com/office/drawing/2014/main" id="{10E72259-081A-6700-98E0-0850889348D7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20" name="그래픽 60">
                <a:extLst>
                  <a:ext uri="{FF2B5EF4-FFF2-40B4-BE49-F238E27FC236}">
                    <a16:creationId xmlns:a16="http://schemas.microsoft.com/office/drawing/2014/main" id="{3683211A-C724-291A-D5CC-C9925BEB509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21" name="그림 28">
                <a:extLst>
                  <a:ext uri="{FF2B5EF4-FFF2-40B4-BE49-F238E27FC236}">
                    <a16:creationId xmlns:a16="http://schemas.microsoft.com/office/drawing/2014/main" id="{CF8700B0-5672-D60C-7C5D-E9C3CECC41C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19" name="TextBox 3">
              <a:extLst>
                <a:ext uri="{FF2B5EF4-FFF2-40B4-BE49-F238E27FC236}">
                  <a16:creationId xmlns:a16="http://schemas.microsoft.com/office/drawing/2014/main" id="{45EFFDF6-FE2F-9AC6-04DA-8ADA14549686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0" lang="en-US" altLang="ko-KR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86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019A761D-B82A-9CEB-D327-7AE0DAA9EE6F}"/>
              </a:ext>
            </a:extLst>
          </p:cNvPr>
          <p:cNvSpPr txBox="1"/>
          <p:nvPr/>
        </p:nvSpPr>
        <p:spPr>
          <a:xfrm>
            <a:off x="9874936" y="263353"/>
            <a:ext cx="2232247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F5852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F5852E"/>
                </a:solidFill>
              </a:rPr>
              <a:t>5. </a:t>
            </a:r>
            <a:r>
              <a:rPr lang="ko-KR" altLang="en-US" sz="2400" b="1" spc="-300" dirty="0">
                <a:solidFill>
                  <a:srgbClr val="F5852E"/>
                </a:solidFill>
              </a:rPr>
              <a:t>막대그래프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59E4836D-108B-54B2-F233-1E08AA4498EE}"/>
              </a:ext>
            </a:extLst>
          </p:cNvPr>
          <p:cNvGrpSpPr/>
          <p:nvPr/>
        </p:nvGrpSpPr>
        <p:grpSpPr>
          <a:xfrm>
            <a:off x="591672" y="2553770"/>
            <a:ext cx="3832323" cy="3517377"/>
            <a:chOff x="591672" y="2553770"/>
            <a:chExt cx="3832323" cy="3517377"/>
          </a:xfrm>
        </p:grpSpPr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2F04615C-D6FC-1549-C883-0B2B22EFCCD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641505" y="2621994"/>
              <a:ext cx="3582287" cy="2718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7254F5B-C08F-231D-4E9B-381255DB71F3}"/>
                </a:ext>
              </a:extLst>
            </p:cNvPr>
            <p:cNvSpPr txBox="1"/>
            <p:nvPr/>
          </p:nvSpPr>
          <p:spPr>
            <a:xfrm>
              <a:off x="1570616" y="2553770"/>
              <a:ext cx="1839572" cy="4247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  <a:spcBef>
                  <a:spcPts val="0"/>
                </a:spcBef>
              </a:pPr>
              <a:r>
                <a:rPr lang="ko-KR" altLang="en-US" b="1" spc="-300" dirty="0">
                  <a:solidFill>
                    <a:prstClr val="black"/>
                  </a:solidFill>
                  <a:latin typeface="맑은 고딕" panose="020B0503020000020004" pitchFamily="50" charset="-127"/>
                </a:rPr>
                <a:t>반별 기르는 화분 수</a:t>
              </a:r>
              <a:endParaRPr lang="en-US" altLang="ko-KR" b="1" spc="-300" dirty="0">
                <a:solidFill>
                  <a:prstClr val="black"/>
                </a:solidFill>
                <a:latin typeface="맑은 고딕" panose="020B0503020000020004" pitchFamily="50" charset="-127"/>
              </a:endParaRPr>
            </a:p>
          </p:txBody>
        </p:sp>
        <p:pic>
          <p:nvPicPr>
            <p:cNvPr id="7" name="그림 6">
              <a:extLst>
                <a:ext uri="{FF2B5EF4-FFF2-40B4-BE49-F238E27FC236}">
                  <a16:creationId xmlns:a16="http://schemas.microsoft.com/office/drawing/2014/main" id="{212F5BC9-BBA7-CEB4-1D24-BD4732678FD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591672" y="2990502"/>
              <a:ext cx="3832323" cy="30806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87573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D83CE18-5821-5A5F-1682-B6668401AD16}"/>
              </a:ext>
            </a:extLst>
          </p:cNvPr>
          <p:cNvSpPr txBox="1"/>
          <p:nvPr/>
        </p:nvSpPr>
        <p:spPr>
          <a:xfrm>
            <a:off x="1343395" y="1412776"/>
            <a:ext cx="10886705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수로 써 보세요</a:t>
            </a: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.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" name="순서도: 연결자 7">
            <a:extLst>
              <a:ext uri="{FF2B5EF4-FFF2-40B4-BE49-F238E27FC236}">
                <a16:creationId xmlns:a16="http://schemas.microsoft.com/office/drawing/2014/main" id="{6D923F6B-BA82-9C5E-F4B1-7558C96C8513}"/>
              </a:ext>
            </a:extLst>
          </p:cNvPr>
          <p:cNvSpPr/>
          <p:nvPr/>
        </p:nvSpPr>
        <p:spPr>
          <a:xfrm>
            <a:off x="744412" y="1459566"/>
            <a:ext cx="512213" cy="512213"/>
          </a:xfrm>
          <a:prstGeom prst="flowChartConnector">
            <a:avLst/>
          </a:prstGeom>
          <a:solidFill>
            <a:srgbClr val="40B6E9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2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81AC05E6-13EC-9184-4E65-4A79A00D214F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30" name="그룹 29">
              <a:extLst>
                <a:ext uri="{FF2B5EF4-FFF2-40B4-BE49-F238E27FC236}">
                  <a16:creationId xmlns:a16="http://schemas.microsoft.com/office/drawing/2014/main" id="{0E389C43-2E2E-89DF-C7B6-D1F1EEBBA559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48" name="직사각형 47">
                <a:extLst>
                  <a:ext uri="{FF2B5EF4-FFF2-40B4-BE49-F238E27FC236}">
                    <a16:creationId xmlns:a16="http://schemas.microsoft.com/office/drawing/2014/main" id="{D7E22449-493F-8163-D795-E538E811FC17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37</a:t>
                </a:r>
              </a:p>
            </p:txBody>
          </p:sp>
          <p:sp>
            <p:nvSpPr>
              <p:cNvPr id="49" name="직사각형 48">
                <a:extLst>
                  <a:ext uri="{FF2B5EF4-FFF2-40B4-BE49-F238E27FC236}">
                    <a16:creationId xmlns:a16="http://schemas.microsoft.com/office/drawing/2014/main" id="{3BE218F2-0121-2386-4B6D-6C13079737A5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3</a:t>
                </a:r>
              </a:p>
            </p:txBody>
          </p:sp>
          <p:sp>
            <p:nvSpPr>
              <p:cNvPr id="50" name="직사각형 49">
                <a:extLst>
                  <a:ext uri="{FF2B5EF4-FFF2-40B4-BE49-F238E27FC236}">
                    <a16:creationId xmlns:a16="http://schemas.microsoft.com/office/drawing/2014/main" id="{E3472A1B-9429-7C52-B8D2-EC6BB5D2147B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1" name="그림 30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32C4F84C-70EA-DF1E-269D-71AB3F979D6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7" name="그림 46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13930F4A-6DD0-9EC9-9C3F-8C6507E003C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53" name="사각형: 둥근 모서리 52">
            <a:hlinkClick r:id="rId4" action="ppaction://hlinksldjump"/>
            <a:extLst>
              <a:ext uri="{FF2B5EF4-FFF2-40B4-BE49-F238E27FC236}">
                <a16:creationId xmlns:a16="http://schemas.microsoft.com/office/drawing/2014/main" id="{4464AAE2-2EF9-0112-C66D-3C3A0ADF3ECE}"/>
              </a:ext>
            </a:extLst>
          </p:cNvPr>
          <p:cNvSpPr/>
          <p:nvPr/>
        </p:nvSpPr>
        <p:spPr>
          <a:xfrm>
            <a:off x="1249587" y="6401095"/>
            <a:ext cx="554227" cy="379630"/>
          </a:xfrm>
          <a:prstGeom prst="roundRect">
            <a:avLst>
              <a:gd name="adj" fmla="val 50000"/>
            </a:avLst>
          </a:prstGeom>
          <a:solidFill>
            <a:srgbClr val="40B6E9"/>
          </a:solidFill>
          <a:ln>
            <a:noFill/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43200" tIns="36000" rIns="43200" bIns="18000" rtlCol="0" anchor="ctr">
            <a:spAutoFit/>
          </a:bodyPr>
          <a:lstStyle/>
          <a:p>
            <a:pPr algn="ctr"/>
            <a:r>
              <a:rPr lang="ko-KR" altLang="en-US" sz="1400" b="1" dirty="0">
                <a:solidFill>
                  <a:schemeClr val="bg1"/>
                </a:solidFill>
              </a:rPr>
              <a:t>전개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D7F0F8A-98BF-85F9-692F-D8A49E245515}"/>
              </a:ext>
            </a:extLst>
          </p:cNvPr>
          <p:cNvSpPr txBox="1"/>
          <p:nvPr/>
        </p:nvSpPr>
        <p:spPr>
          <a:xfrm>
            <a:off x="1281279" y="2215902"/>
            <a:ext cx="5505468" cy="6832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(1) </a:t>
            </a:r>
            <a:r>
              <a:rPr lang="ko-KR" altLang="en-US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오만 육천사백이십일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D7F0F8A-98BF-85F9-692F-D8A49E245515}"/>
              </a:ext>
            </a:extLst>
          </p:cNvPr>
          <p:cNvSpPr txBox="1"/>
          <p:nvPr/>
        </p:nvSpPr>
        <p:spPr>
          <a:xfrm>
            <a:off x="1281279" y="3956085"/>
            <a:ext cx="3806609" cy="6832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(2) </a:t>
            </a:r>
            <a:r>
              <a:rPr lang="ko-KR" altLang="en-US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칠천백구십삼만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FA080BE-32C5-CCAC-5F80-72A66158638D}"/>
              </a:ext>
            </a:extLst>
          </p:cNvPr>
          <p:cNvSpPr txBox="1"/>
          <p:nvPr/>
        </p:nvSpPr>
        <p:spPr>
          <a:xfrm>
            <a:off x="3071664" y="2923795"/>
            <a:ext cx="3617385" cy="661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altLang="ko-KR" sz="3200" b="1" dirty="0">
                <a:solidFill>
                  <a:srgbClr val="FF0000"/>
                </a:solidFill>
              </a:rPr>
              <a:t>56421</a:t>
            </a:r>
            <a:endParaRPr lang="ko-KR" altLang="en-US" sz="3200" b="1" dirty="0">
              <a:solidFill>
                <a:srgbClr val="FF0000"/>
              </a:solidFill>
            </a:endParaRPr>
          </a:p>
        </p:txBody>
      </p:sp>
      <p:cxnSp>
        <p:nvCxnSpPr>
          <p:cNvPr id="43" name="직선 연결선 42">
            <a:extLst>
              <a:ext uri="{FF2B5EF4-FFF2-40B4-BE49-F238E27FC236}">
                <a16:creationId xmlns:a16="http://schemas.microsoft.com/office/drawing/2014/main" id="{018805CF-9CCC-EF03-11BB-50C3C8A689CD}"/>
              </a:ext>
            </a:extLst>
          </p:cNvPr>
          <p:cNvCxnSpPr>
            <a:cxnSpLocks/>
          </p:cNvCxnSpPr>
          <p:nvPr/>
        </p:nvCxnSpPr>
        <p:spPr>
          <a:xfrm>
            <a:off x="3089049" y="3578572"/>
            <a:ext cx="360000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7FA080BE-32C5-CCAC-5F80-72A66158638D}"/>
              </a:ext>
            </a:extLst>
          </p:cNvPr>
          <p:cNvSpPr txBox="1"/>
          <p:nvPr/>
        </p:nvSpPr>
        <p:spPr>
          <a:xfrm>
            <a:off x="3071664" y="4588998"/>
            <a:ext cx="3617385" cy="7325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altLang="ko-KR" sz="3200" b="1" dirty="0">
                <a:solidFill>
                  <a:srgbClr val="FF0000"/>
                </a:solidFill>
              </a:rPr>
              <a:t>71930000</a:t>
            </a:r>
            <a:endParaRPr lang="ko-KR" altLang="en-US" sz="3200" b="1" dirty="0">
              <a:solidFill>
                <a:srgbClr val="FF0000"/>
              </a:solidFill>
            </a:endParaRPr>
          </a:p>
        </p:txBody>
      </p:sp>
      <p:cxnSp>
        <p:nvCxnSpPr>
          <p:cNvPr id="55" name="직선 연결선 54">
            <a:extLst>
              <a:ext uri="{FF2B5EF4-FFF2-40B4-BE49-F238E27FC236}">
                <a16:creationId xmlns:a16="http://schemas.microsoft.com/office/drawing/2014/main" id="{018805CF-9CCC-EF03-11BB-50C3C8A689CD}"/>
              </a:ext>
            </a:extLst>
          </p:cNvPr>
          <p:cNvCxnSpPr>
            <a:cxnSpLocks/>
          </p:cNvCxnSpPr>
          <p:nvPr/>
        </p:nvCxnSpPr>
        <p:spPr>
          <a:xfrm>
            <a:off x="3089049" y="5243775"/>
            <a:ext cx="360000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8" name="화살표: 오각형 76">
            <a:extLst>
              <a:ext uri="{FF2B5EF4-FFF2-40B4-BE49-F238E27FC236}">
                <a16:creationId xmlns:a16="http://schemas.microsoft.com/office/drawing/2014/main" id="{75272D25-72D2-1A5E-F6F7-9A30CE852BED}"/>
              </a:ext>
            </a:extLst>
          </p:cNvPr>
          <p:cNvSpPr/>
          <p:nvPr/>
        </p:nvSpPr>
        <p:spPr>
          <a:xfrm>
            <a:off x="2068208" y="2987210"/>
            <a:ext cx="946337" cy="561274"/>
          </a:xfrm>
          <a:prstGeom prst="homePlate">
            <a:avLst/>
          </a:prstGeom>
          <a:solidFill>
            <a:srgbClr val="A4D1B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/>
              <a:t>쓰기</a:t>
            </a:r>
          </a:p>
        </p:txBody>
      </p:sp>
      <p:sp>
        <p:nvSpPr>
          <p:cNvPr id="59" name="화살표: 오각형 76">
            <a:extLst>
              <a:ext uri="{FF2B5EF4-FFF2-40B4-BE49-F238E27FC236}">
                <a16:creationId xmlns:a16="http://schemas.microsoft.com/office/drawing/2014/main" id="{75272D25-72D2-1A5E-F6F7-9A30CE852BED}"/>
              </a:ext>
            </a:extLst>
          </p:cNvPr>
          <p:cNvSpPr/>
          <p:nvPr/>
        </p:nvSpPr>
        <p:spPr>
          <a:xfrm>
            <a:off x="2068208" y="4630398"/>
            <a:ext cx="946337" cy="561274"/>
          </a:xfrm>
          <a:prstGeom prst="homePlate">
            <a:avLst/>
          </a:prstGeom>
          <a:solidFill>
            <a:srgbClr val="A4D1B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/>
              <a:t>쓰기</a:t>
            </a:r>
          </a:p>
        </p:txBody>
      </p:sp>
      <p:sp>
        <p:nvSpPr>
          <p:cNvPr id="41" name="사각형: 둥근 모서리 48">
            <a:hlinkClick r:id="rId5" action="ppaction://hlinksldjump"/>
            <a:extLst>
              <a:ext uri="{FF2B5EF4-FFF2-40B4-BE49-F238E27FC236}">
                <a16:creationId xmlns:a16="http://schemas.microsoft.com/office/drawing/2014/main" id="{A16D1039-CFE8-E3F4-BC04-5530AC096D4B}"/>
              </a:ext>
            </a:extLst>
          </p:cNvPr>
          <p:cNvSpPr/>
          <p:nvPr/>
        </p:nvSpPr>
        <p:spPr>
          <a:xfrm>
            <a:off x="236948" y="6391126"/>
            <a:ext cx="977023" cy="396000"/>
          </a:xfrm>
          <a:prstGeom prst="roundRect">
            <a:avLst>
              <a:gd name="adj" fmla="val 50000"/>
            </a:avLst>
          </a:prstGeom>
          <a:solidFill>
            <a:srgbClr val="E9E9E9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43200" tIns="36000" rIns="43200" bIns="18000" rtlCol="0" anchor="ctr">
            <a:spAutoFit/>
          </a:bodyPr>
          <a:lstStyle/>
          <a:p>
            <a:pPr algn="ctr"/>
            <a:r>
              <a:rPr lang="ko-KR" altLang="en-US" sz="1400" b="1" dirty="0">
                <a:solidFill>
                  <a:srgbClr val="868686"/>
                </a:solidFill>
              </a:rPr>
              <a:t>차시 시작</a:t>
            </a:r>
          </a:p>
        </p:txBody>
      </p:sp>
      <p:pic>
        <p:nvPicPr>
          <p:cNvPr id="51" name="그림 50">
            <a:extLst>
              <a:ext uri="{FF2B5EF4-FFF2-40B4-BE49-F238E27FC236}">
                <a16:creationId xmlns:a16="http://schemas.microsoft.com/office/drawing/2014/main" id="{7678115A-FE9E-4238-92C7-2F8E2E600946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4413459" y="2995763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52" name="그림 51">
            <a:extLst>
              <a:ext uri="{FF2B5EF4-FFF2-40B4-BE49-F238E27FC236}">
                <a16:creationId xmlns:a16="http://schemas.microsoft.com/office/drawing/2014/main" id="{D6F88CF9-6D92-4EAB-83D9-4619A9D709F0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4413459" y="4689594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4" name="그룹 30">
            <a:extLst>
              <a:ext uri="{FF2B5EF4-FFF2-40B4-BE49-F238E27FC236}">
                <a16:creationId xmlns:a16="http://schemas.microsoft.com/office/drawing/2014/main" id="{7752B333-F1CB-3EB7-7C17-77283971047A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5" name="그룹 26">
              <a:extLst>
                <a:ext uri="{FF2B5EF4-FFF2-40B4-BE49-F238E27FC236}">
                  <a16:creationId xmlns:a16="http://schemas.microsoft.com/office/drawing/2014/main" id="{F0B6FA42-F84D-16A5-D84E-29878103B583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9" name="그래픽 60">
                <a:extLst>
                  <a:ext uri="{FF2B5EF4-FFF2-40B4-BE49-F238E27FC236}">
                    <a16:creationId xmlns:a16="http://schemas.microsoft.com/office/drawing/2014/main" id="{B3B9A516-C1FD-D38A-B94D-665CBF54C61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10" name="그림 28">
                <a:extLst>
                  <a:ext uri="{FF2B5EF4-FFF2-40B4-BE49-F238E27FC236}">
                    <a16:creationId xmlns:a16="http://schemas.microsoft.com/office/drawing/2014/main" id="{48A91AAC-8319-91E0-B590-F2DFA10E4C8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7" name="TextBox 3">
              <a:extLst>
                <a:ext uri="{FF2B5EF4-FFF2-40B4-BE49-F238E27FC236}">
                  <a16:creationId xmlns:a16="http://schemas.microsoft.com/office/drawing/2014/main" id="{F474C59E-D121-9663-A421-785935B7C019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82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44087818-860B-3D44-988A-8DFC5127BBD9}"/>
              </a:ext>
            </a:extLst>
          </p:cNvPr>
          <p:cNvSpPr txBox="1"/>
          <p:nvPr/>
        </p:nvSpPr>
        <p:spPr>
          <a:xfrm>
            <a:off x="9874936" y="263353"/>
            <a:ext cx="2232247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40B6E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00B0F0"/>
                </a:solidFill>
              </a:rPr>
              <a:t>1. </a:t>
            </a:r>
            <a:r>
              <a:rPr lang="ko-KR" altLang="en-US" sz="2400" b="1" spc="-300" dirty="0">
                <a:solidFill>
                  <a:srgbClr val="00B0F0"/>
                </a:solidFill>
              </a:rPr>
              <a:t>큰 수</a:t>
            </a:r>
          </a:p>
        </p:txBody>
      </p:sp>
    </p:spTree>
    <p:extLst>
      <p:ext uri="{BB962C8B-B14F-4D97-AF65-F5344CB8AC3E}">
        <p14:creationId xmlns:p14="http://schemas.microsoft.com/office/powerpoint/2010/main" val="2487659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5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D83CE18-5821-5A5F-1682-B6668401AD16}"/>
              </a:ext>
            </a:extLst>
          </p:cNvPr>
          <p:cNvSpPr txBox="1"/>
          <p:nvPr/>
        </p:nvSpPr>
        <p:spPr>
          <a:xfrm>
            <a:off x="2423592" y="1412776"/>
            <a:ext cx="9403980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도윤이네 반 학생들이 좋아하는 채소를 조사하여 나타낸 표입니다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. </a:t>
            </a:r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물음에 답해 보세요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.</a:t>
            </a:r>
            <a:endParaRPr lang="ko-KR" altLang="en-US" sz="3600" b="1" spc="-300" dirty="0">
              <a:solidFill>
                <a:sysClr val="windowText" lastClr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</p:txBody>
      </p: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D2AECC9E-5446-867F-F2EE-DA171FA22253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46" name="그룹 45">
              <a:extLst>
                <a:ext uri="{FF2B5EF4-FFF2-40B4-BE49-F238E27FC236}">
                  <a16:creationId xmlns:a16="http://schemas.microsoft.com/office/drawing/2014/main" id="{98DE27CB-0164-899C-DC99-62E469C07390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49" name="직사각형 48">
                <a:extLst>
                  <a:ext uri="{FF2B5EF4-FFF2-40B4-BE49-F238E27FC236}">
                    <a16:creationId xmlns:a16="http://schemas.microsoft.com/office/drawing/2014/main" id="{B309BECD-E0CB-C64F-2AB9-BABB4F8876EA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37</a:t>
                </a:r>
              </a:p>
            </p:txBody>
          </p:sp>
          <p:sp>
            <p:nvSpPr>
              <p:cNvPr id="50" name="직사각형 49">
                <a:extLst>
                  <a:ext uri="{FF2B5EF4-FFF2-40B4-BE49-F238E27FC236}">
                    <a16:creationId xmlns:a16="http://schemas.microsoft.com/office/drawing/2014/main" id="{F7A2786A-72DE-5EC2-59EC-E3FBDBFF2D13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30</a:t>
                </a:r>
              </a:p>
            </p:txBody>
          </p:sp>
          <p:sp>
            <p:nvSpPr>
              <p:cNvPr id="51" name="직사각형 50">
                <a:extLst>
                  <a:ext uri="{FF2B5EF4-FFF2-40B4-BE49-F238E27FC236}">
                    <a16:creationId xmlns:a16="http://schemas.microsoft.com/office/drawing/2014/main" id="{4CE5802E-5150-8F07-7719-A636B9D729B5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47" name="그림 46">
              <a:hlinkClick r:id="rId3" action="ppaction://hlinksldjump"/>
              <a:extLst>
                <a:ext uri="{FF2B5EF4-FFF2-40B4-BE49-F238E27FC236}">
                  <a16:creationId xmlns:a16="http://schemas.microsoft.com/office/drawing/2014/main" id="{0B06458C-A28A-B9C3-F2D7-7ADF200D8F9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8" name="그림 47">
              <a:hlinkClick r:id="rId5" action="ppaction://hlinksldjump"/>
              <a:extLst>
                <a:ext uri="{FF2B5EF4-FFF2-40B4-BE49-F238E27FC236}">
                  <a16:creationId xmlns:a16="http://schemas.microsoft.com/office/drawing/2014/main" id="{A7986BD0-2559-8CCB-C4C5-25F52A265D1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54" name="사각형: 둥근 모서리 53">
            <a:hlinkClick r:id="rId7" action="ppaction://hlinksldjump"/>
            <a:extLst>
              <a:ext uri="{FF2B5EF4-FFF2-40B4-BE49-F238E27FC236}">
                <a16:creationId xmlns:a16="http://schemas.microsoft.com/office/drawing/2014/main" id="{BECA9ECD-FDCB-3FEF-EEAB-5D1D47353F9B}"/>
              </a:ext>
            </a:extLst>
          </p:cNvPr>
          <p:cNvSpPr/>
          <p:nvPr/>
        </p:nvSpPr>
        <p:spPr>
          <a:xfrm>
            <a:off x="1249587" y="6401095"/>
            <a:ext cx="554227" cy="379630"/>
          </a:xfrm>
          <a:prstGeom prst="roundRect">
            <a:avLst>
              <a:gd name="adj" fmla="val 50000"/>
            </a:avLst>
          </a:prstGeom>
          <a:solidFill>
            <a:srgbClr val="40B6E9"/>
          </a:solidFill>
          <a:ln>
            <a:noFill/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43200" tIns="36000" rIns="43200" bIns="18000" rtlCol="0" anchor="ctr">
            <a:spAutoFit/>
          </a:bodyPr>
          <a:lstStyle/>
          <a:p>
            <a:pPr algn="ctr"/>
            <a:r>
              <a:rPr lang="ko-KR" altLang="en-US" sz="1400" b="1" dirty="0">
                <a:solidFill>
                  <a:schemeClr val="bg1"/>
                </a:solidFill>
              </a:rPr>
              <a:t>전개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9B5EA4A-E262-47A2-A4F2-7E3EB6607459}"/>
              </a:ext>
            </a:extLst>
          </p:cNvPr>
          <p:cNvSpPr txBox="1"/>
          <p:nvPr/>
        </p:nvSpPr>
        <p:spPr>
          <a:xfrm>
            <a:off x="610226" y="1340768"/>
            <a:ext cx="17302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accent6"/>
                </a:solidFill>
              </a:rPr>
              <a:t>[   ~   ]</a:t>
            </a:r>
            <a:endParaRPr lang="ko-KR" altLang="en-US" sz="3600" b="1" dirty="0">
              <a:solidFill>
                <a:schemeClr val="accent6"/>
              </a:solidFill>
            </a:endParaRPr>
          </a:p>
        </p:txBody>
      </p:sp>
      <p:sp>
        <p:nvSpPr>
          <p:cNvPr id="8" name="순서도: 연결자 7">
            <a:extLst>
              <a:ext uri="{FF2B5EF4-FFF2-40B4-BE49-F238E27FC236}">
                <a16:creationId xmlns:a16="http://schemas.microsoft.com/office/drawing/2014/main" id="{6D923F6B-BA82-9C5E-F4B1-7558C96C8513}"/>
              </a:ext>
            </a:extLst>
          </p:cNvPr>
          <p:cNvSpPr/>
          <p:nvPr/>
        </p:nvSpPr>
        <p:spPr>
          <a:xfrm>
            <a:off x="844624" y="1411379"/>
            <a:ext cx="512213" cy="512213"/>
          </a:xfrm>
          <a:prstGeom prst="flowChartConnector">
            <a:avLst/>
          </a:prstGeom>
          <a:solidFill>
            <a:schemeClr val="accent6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5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sp>
        <p:nvSpPr>
          <p:cNvPr id="33" name="순서도: 연결자 32">
            <a:extLst>
              <a:ext uri="{FF2B5EF4-FFF2-40B4-BE49-F238E27FC236}">
                <a16:creationId xmlns:a16="http://schemas.microsoft.com/office/drawing/2014/main" id="{6D923F6B-BA82-9C5E-F4B1-7558C96C8513}"/>
              </a:ext>
            </a:extLst>
          </p:cNvPr>
          <p:cNvSpPr/>
          <p:nvPr/>
        </p:nvSpPr>
        <p:spPr>
          <a:xfrm>
            <a:off x="1644198" y="1411379"/>
            <a:ext cx="512213" cy="512213"/>
          </a:xfrm>
          <a:prstGeom prst="flowChartConnector">
            <a:avLst/>
          </a:prstGeom>
          <a:solidFill>
            <a:schemeClr val="accent6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6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grpSp>
        <p:nvGrpSpPr>
          <p:cNvPr id="4" name="그룹 3"/>
          <p:cNvGrpSpPr/>
          <p:nvPr/>
        </p:nvGrpSpPr>
        <p:grpSpPr>
          <a:xfrm>
            <a:off x="3503712" y="2693680"/>
            <a:ext cx="4697983" cy="2038899"/>
            <a:chOff x="437095" y="3258470"/>
            <a:chExt cx="4697983" cy="2038899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7095" y="3284984"/>
              <a:ext cx="4697983" cy="20123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2" name="Picture 2"/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590867" y="4413971"/>
              <a:ext cx="765969" cy="7833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3" name="Picture 2"/>
            <p:cNvPicPr>
              <a:picLocks noChangeAspect="1" noChangeArrowheads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691120" y="3891577"/>
              <a:ext cx="522851" cy="4015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4" name="Picture 2"/>
            <p:cNvPicPr>
              <a:picLocks noChangeAspect="1" noChangeArrowheads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1540701" y="3891577"/>
              <a:ext cx="522851" cy="4015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55" name="Picture 2"/>
            <p:cNvPicPr>
              <a:picLocks noChangeAspect="1" noChangeArrowheads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2260781" y="3866044"/>
              <a:ext cx="522851" cy="4015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56" name="Picture 2"/>
            <p:cNvPicPr>
              <a:picLocks noChangeAspect="1" noChangeArrowheads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2980861" y="3866044"/>
              <a:ext cx="522851" cy="4015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57" name="Picture 2"/>
            <p:cNvPicPr>
              <a:picLocks noChangeAspect="1" noChangeArrowheads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3700941" y="3866044"/>
              <a:ext cx="522851" cy="4015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58" name="Picture 2"/>
            <p:cNvPicPr>
              <a:picLocks noChangeAspect="1" noChangeArrowheads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4421021" y="3866044"/>
              <a:ext cx="522851" cy="4015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" name="직사각형 2"/>
            <p:cNvSpPr/>
            <p:nvPr/>
          </p:nvSpPr>
          <p:spPr>
            <a:xfrm>
              <a:off x="1559496" y="4509120"/>
              <a:ext cx="504056" cy="57606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ko-KR" altLang="en-US" b="1" dirty="0"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59" name="직사각형 58"/>
            <p:cNvSpPr/>
            <p:nvPr/>
          </p:nvSpPr>
          <p:spPr>
            <a:xfrm>
              <a:off x="2279576" y="4509120"/>
              <a:ext cx="504056" cy="57606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ko-KR" altLang="en-US" b="1" dirty="0"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60" name="직사각형 59"/>
            <p:cNvSpPr/>
            <p:nvPr/>
          </p:nvSpPr>
          <p:spPr>
            <a:xfrm>
              <a:off x="2999656" y="4509120"/>
              <a:ext cx="504056" cy="57606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ko-KR" altLang="en-US" b="1" dirty="0"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61" name="직사각형 60"/>
            <p:cNvSpPr/>
            <p:nvPr/>
          </p:nvSpPr>
          <p:spPr>
            <a:xfrm>
              <a:off x="3719736" y="4509120"/>
              <a:ext cx="504056" cy="57606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ko-KR" altLang="en-US" b="1" dirty="0"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62" name="직사각형 61"/>
            <p:cNvSpPr/>
            <p:nvPr/>
          </p:nvSpPr>
          <p:spPr>
            <a:xfrm>
              <a:off x="4439816" y="4509120"/>
              <a:ext cx="504056" cy="57606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ko-KR" altLang="en-US" b="1" dirty="0"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63" name="직사각형 62"/>
            <p:cNvSpPr/>
            <p:nvPr/>
          </p:nvSpPr>
          <p:spPr>
            <a:xfrm>
              <a:off x="1356836" y="3258470"/>
              <a:ext cx="2866955" cy="38655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ko-KR" altLang="en-US" b="1" dirty="0">
                <a:solidFill>
                  <a:schemeClr val="tx1"/>
                </a:solidFill>
                <a:effectLst/>
              </a:endParaRPr>
            </a:p>
          </p:txBody>
        </p:sp>
      </p:grpSp>
      <p:sp>
        <p:nvSpPr>
          <p:cNvPr id="64" name="TextBox 63">
            <a:extLst>
              <a:ext uri="{FF2B5EF4-FFF2-40B4-BE49-F238E27FC236}">
                <a16:creationId xmlns:a16="http://schemas.microsoft.com/office/drawing/2014/main" id="{39B5EA4A-E262-47A2-A4F2-7E3EB6607459}"/>
              </a:ext>
            </a:extLst>
          </p:cNvPr>
          <p:cNvSpPr txBox="1"/>
          <p:nvPr/>
        </p:nvSpPr>
        <p:spPr>
          <a:xfrm>
            <a:off x="4410753" y="2753978"/>
            <a:ext cx="284225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2000" b="1" spc="-150" dirty="0"/>
              <a:t>좋아하는 </a:t>
            </a:r>
            <a:r>
              <a:rPr lang="ko-KR" altLang="en-US" sz="2000" b="1" spc="-150" dirty="0" err="1"/>
              <a:t>채소별</a:t>
            </a:r>
            <a:r>
              <a:rPr lang="ko-KR" altLang="en-US" sz="2000" b="1" spc="-150" dirty="0"/>
              <a:t> 학생 수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39B5EA4A-E262-47A2-A4F2-7E3EB6607459}"/>
              </a:ext>
            </a:extLst>
          </p:cNvPr>
          <p:cNvSpPr txBox="1"/>
          <p:nvPr/>
        </p:nvSpPr>
        <p:spPr>
          <a:xfrm>
            <a:off x="3711108" y="3342880"/>
            <a:ext cx="65872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2400" b="1" spc="-150"/>
              <a:t>채소</a:t>
            </a:r>
            <a:endParaRPr lang="ko-KR" altLang="en-US" sz="2400" b="1" spc="-150" dirty="0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39B5EA4A-E262-47A2-A4F2-7E3EB6607459}"/>
              </a:ext>
            </a:extLst>
          </p:cNvPr>
          <p:cNvSpPr txBox="1"/>
          <p:nvPr/>
        </p:nvSpPr>
        <p:spPr>
          <a:xfrm>
            <a:off x="4530742" y="3347058"/>
            <a:ext cx="65872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2400" b="1" spc="-150" dirty="0"/>
              <a:t>가지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39B5EA4A-E262-47A2-A4F2-7E3EB6607459}"/>
              </a:ext>
            </a:extLst>
          </p:cNvPr>
          <p:cNvSpPr txBox="1"/>
          <p:nvPr/>
        </p:nvSpPr>
        <p:spPr>
          <a:xfrm>
            <a:off x="5251395" y="3347058"/>
            <a:ext cx="65872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2400" b="1" spc="-150" dirty="0"/>
              <a:t>당근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39B5EA4A-E262-47A2-A4F2-7E3EB6607459}"/>
              </a:ext>
            </a:extLst>
          </p:cNvPr>
          <p:cNvSpPr txBox="1"/>
          <p:nvPr/>
        </p:nvSpPr>
        <p:spPr>
          <a:xfrm>
            <a:off x="5972048" y="3347058"/>
            <a:ext cx="65872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2400" b="1" spc="-150" dirty="0"/>
              <a:t>상추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39B5EA4A-E262-47A2-A4F2-7E3EB6607459}"/>
              </a:ext>
            </a:extLst>
          </p:cNvPr>
          <p:cNvSpPr txBox="1"/>
          <p:nvPr/>
        </p:nvSpPr>
        <p:spPr>
          <a:xfrm>
            <a:off x="6692701" y="3347058"/>
            <a:ext cx="65872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2400" b="1" spc="-150" dirty="0"/>
              <a:t>오이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39B5EA4A-E262-47A2-A4F2-7E3EB6607459}"/>
              </a:ext>
            </a:extLst>
          </p:cNvPr>
          <p:cNvSpPr txBox="1"/>
          <p:nvPr/>
        </p:nvSpPr>
        <p:spPr>
          <a:xfrm>
            <a:off x="7413353" y="3347058"/>
            <a:ext cx="65872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2400" b="1" spc="-150"/>
              <a:t>합계</a:t>
            </a:r>
            <a:endParaRPr lang="ko-KR" altLang="en-US" sz="2400" b="1" spc="-150" dirty="0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39B5EA4A-E262-47A2-A4F2-7E3EB6607459}"/>
              </a:ext>
            </a:extLst>
          </p:cNvPr>
          <p:cNvSpPr txBox="1"/>
          <p:nvPr/>
        </p:nvSpPr>
        <p:spPr>
          <a:xfrm>
            <a:off x="3657484" y="3878249"/>
            <a:ext cx="730124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2400" b="1" spc="-150" dirty="0"/>
              <a:t>학생 수</a:t>
            </a:r>
            <a:r>
              <a:rPr lang="en-US" altLang="ko-KR" sz="2400" b="1" spc="-150" dirty="0"/>
              <a:t>(</a:t>
            </a:r>
            <a:r>
              <a:rPr lang="ko-KR" altLang="en-US" sz="2400" b="1" spc="-150" dirty="0"/>
              <a:t>명</a:t>
            </a:r>
            <a:r>
              <a:rPr lang="en-US" altLang="ko-KR" sz="2400" b="1" spc="-150" dirty="0"/>
              <a:t>)</a:t>
            </a:r>
            <a:endParaRPr lang="ko-KR" altLang="en-US" sz="2400" b="1" spc="-150" dirty="0"/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39B5EA4A-E262-47A2-A4F2-7E3EB6607459}"/>
              </a:ext>
            </a:extLst>
          </p:cNvPr>
          <p:cNvSpPr txBox="1"/>
          <p:nvPr/>
        </p:nvSpPr>
        <p:spPr>
          <a:xfrm>
            <a:off x="4530742" y="4025303"/>
            <a:ext cx="658720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800" b="1" spc="-150" dirty="0"/>
              <a:t>2</a:t>
            </a:r>
            <a:endParaRPr lang="ko-KR" altLang="en-US" sz="2800" b="1" spc="-150" dirty="0"/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39B5EA4A-E262-47A2-A4F2-7E3EB6607459}"/>
              </a:ext>
            </a:extLst>
          </p:cNvPr>
          <p:cNvSpPr txBox="1"/>
          <p:nvPr/>
        </p:nvSpPr>
        <p:spPr>
          <a:xfrm>
            <a:off x="5251395" y="4025303"/>
            <a:ext cx="658720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800" b="1" spc="-150" dirty="0"/>
              <a:t>6</a:t>
            </a:r>
            <a:endParaRPr lang="ko-KR" altLang="en-US" sz="2800" b="1" spc="-150" dirty="0"/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39B5EA4A-E262-47A2-A4F2-7E3EB6607459}"/>
              </a:ext>
            </a:extLst>
          </p:cNvPr>
          <p:cNvSpPr txBox="1"/>
          <p:nvPr/>
        </p:nvSpPr>
        <p:spPr>
          <a:xfrm>
            <a:off x="5972048" y="4025303"/>
            <a:ext cx="658720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800" b="1" spc="-150" dirty="0"/>
              <a:t>12</a:t>
            </a:r>
            <a:endParaRPr lang="ko-KR" altLang="en-US" sz="2800" b="1" spc="-150" dirty="0"/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39B5EA4A-E262-47A2-A4F2-7E3EB6607459}"/>
              </a:ext>
            </a:extLst>
          </p:cNvPr>
          <p:cNvSpPr txBox="1"/>
          <p:nvPr/>
        </p:nvSpPr>
        <p:spPr>
          <a:xfrm>
            <a:off x="6692701" y="4025303"/>
            <a:ext cx="658720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800" b="1" spc="-150" dirty="0"/>
              <a:t>8</a:t>
            </a:r>
            <a:endParaRPr lang="ko-KR" altLang="en-US" sz="2800" b="1" spc="-150" dirty="0"/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39B5EA4A-E262-47A2-A4F2-7E3EB6607459}"/>
              </a:ext>
            </a:extLst>
          </p:cNvPr>
          <p:cNvSpPr txBox="1"/>
          <p:nvPr/>
        </p:nvSpPr>
        <p:spPr>
          <a:xfrm>
            <a:off x="7413353" y="4025303"/>
            <a:ext cx="658720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800" b="1" spc="-150" dirty="0"/>
              <a:t>28</a:t>
            </a:r>
            <a:endParaRPr lang="ko-KR" altLang="en-US" sz="2800" b="1" spc="-150" dirty="0"/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DD83CE18-5821-5A5F-1682-B6668401AD16}"/>
              </a:ext>
            </a:extLst>
          </p:cNvPr>
          <p:cNvSpPr txBox="1"/>
          <p:nvPr/>
        </p:nvSpPr>
        <p:spPr>
          <a:xfrm>
            <a:off x="1343395" y="4869160"/>
            <a:ext cx="10886705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표를 보고 막대그래프를 완성해 보세요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.</a:t>
            </a:r>
            <a:endParaRPr lang="ko-KR" altLang="en-US" sz="3600" b="1" spc="-300" dirty="0">
              <a:solidFill>
                <a:sysClr val="windowText" lastClr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</p:txBody>
      </p:sp>
      <p:sp>
        <p:nvSpPr>
          <p:cNvPr id="79" name="순서도: 연결자 78">
            <a:extLst>
              <a:ext uri="{FF2B5EF4-FFF2-40B4-BE49-F238E27FC236}">
                <a16:creationId xmlns:a16="http://schemas.microsoft.com/office/drawing/2014/main" id="{6D923F6B-BA82-9C5E-F4B1-7558C96C8513}"/>
              </a:ext>
            </a:extLst>
          </p:cNvPr>
          <p:cNvSpPr/>
          <p:nvPr/>
        </p:nvSpPr>
        <p:spPr>
          <a:xfrm>
            <a:off x="744412" y="4915950"/>
            <a:ext cx="512213" cy="512213"/>
          </a:xfrm>
          <a:prstGeom prst="flowChartConnector">
            <a:avLst/>
          </a:prstGeom>
          <a:solidFill>
            <a:schemeClr val="accent6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5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pic>
        <p:nvPicPr>
          <p:cNvPr id="80" name="그림 79">
            <a:hlinkClick r:id="rId11" action="ppaction://hlinksldjump"/>
            <a:extLst>
              <a:ext uri="{FF2B5EF4-FFF2-40B4-BE49-F238E27FC236}">
                <a16:creationId xmlns:a16="http://schemas.microsoft.com/office/drawing/2014/main" id="{C7A4C0A2-E4F7-6FE4-41F4-522C78946F90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8704771" y="4903250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65" name="사각형: 둥근 모서리 52">
            <a:hlinkClick r:id="rId5" action="ppaction://hlinksldjump"/>
            <a:extLst>
              <a:ext uri="{FF2B5EF4-FFF2-40B4-BE49-F238E27FC236}">
                <a16:creationId xmlns:a16="http://schemas.microsoft.com/office/drawing/2014/main" id="{8BCA78AC-0030-ED1F-0215-AC2627E6FDCA}"/>
              </a:ext>
            </a:extLst>
          </p:cNvPr>
          <p:cNvSpPr/>
          <p:nvPr/>
        </p:nvSpPr>
        <p:spPr>
          <a:xfrm>
            <a:off x="236948" y="6391126"/>
            <a:ext cx="977023" cy="396000"/>
          </a:xfrm>
          <a:prstGeom prst="roundRect">
            <a:avLst>
              <a:gd name="adj" fmla="val 50000"/>
            </a:avLst>
          </a:prstGeom>
          <a:solidFill>
            <a:srgbClr val="E9E9E9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43200" tIns="36000" rIns="43200" bIns="18000" rtlCol="0" anchor="ctr">
            <a:spAutoFit/>
          </a:bodyPr>
          <a:lstStyle/>
          <a:p>
            <a:pPr algn="ctr"/>
            <a:r>
              <a:rPr lang="ko-KR" altLang="en-US" sz="1400" b="1" dirty="0">
                <a:solidFill>
                  <a:srgbClr val="868686"/>
                </a:solidFill>
              </a:rPr>
              <a:t>차시 시작</a:t>
            </a:r>
          </a:p>
        </p:txBody>
      </p:sp>
      <p:grpSp>
        <p:nvGrpSpPr>
          <p:cNvPr id="2" name="그룹 30">
            <a:extLst>
              <a:ext uri="{FF2B5EF4-FFF2-40B4-BE49-F238E27FC236}">
                <a16:creationId xmlns:a16="http://schemas.microsoft.com/office/drawing/2014/main" id="{44492C06-5FC9-5BCE-48F6-83FB690E4539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11" name="그룹 26">
              <a:extLst>
                <a:ext uri="{FF2B5EF4-FFF2-40B4-BE49-F238E27FC236}">
                  <a16:creationId xmlns:a16="http://schemas.microsoft.com/office/drawing/2014/main" id="{2D730BED-6175-DA18-3969-0D58A2E86E5B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19" name="그래픽 60">
                <a:extLst>
                  <a:ext uri="{FF2B5EF4-FFF2-40B4-BE49-F238E27FC236}">
                    <a16:creationId xmlns:a16="http://schemas.microsoft.com/office/drawing/2014/main" id="{4ED77101-AB0D-FE5B-B6E1-A4F4B1AB761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20" name="그림 28">
                <a:extLst>
                  <a:ext uri="{FF2B5EF4-FFF2-40B4-BE49-F238E27FC236}">
                    <a16:creationId xmlns:a16="http://schemas.microsoft.com/office/drawing/2014/main" id="{72CDE6BA-8E65-4F94-8C0D-0E8A0E6087C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18" name="TextBox 3">
              <a:extLst>
                <a:ext uri="{FF2B5EF4-FFF2-40B4-BE49-F238E27FC236}">
                  <a16:creationId xmlns:a16="http://schemas.microsoft.com/office/drawing/2014/main" id="{B0C5E9BC-AF11-E778-A1A0-04517BB2DA9B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0" lang="en-US" altLang="ko-KR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86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480182BA-E00C-6B70-0A7A-FCE8F5BA2544}"/>
              </a:ext>
            </a:extLst>
          </p:cNvPr>
          <p:cNvSpPr txBox="1"/>
          <p:nvPr/>
        </p:nvSpPr>
        <p:spPr>
          <a:xfrm>
            <a:off x="9874936" y="263353"/>
            <a:ext cx="2232247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F5852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F5852E"/>
                </a:solidFill>
              </a:rPr>
              <a:t>5. </a:t>
            </a:r>
            <a:r>
              <a:rPr lang="ko-KR" altLang="en-US" sz="2400" b="1" spc="-300" dirty="0">
                <a:solidFill>
                  <a:srgbClr val="F5852E"/>
                </a:solidFill>
              </a:rPr>
              <a:t>막대그래프</a:t>
            </a:r>
          </a:p>
        </p:txBody>
      </p:sp>
    </p:spTree>
    <p:extLst>
      <p:ext uri="{BB962C8B-B14F-4D97-AF65-F5344CB8AC3E}">
        <p14:creationId xmlns:p14="http://schemas.microsoft.com/office/powerpoint/2010/main" val="239101162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4C8BA336-3339-4019-A257-28B78C933A5A}"/>
              </a:ext>
            </a:extLst>
          </p:cNvPr>
          <p:cNvSpPr/>
          <p:nvPr/>
        </p:nvSpPr>
        <p:spPr>
          <a:xfrm>
            <a:off x="70338" y="548678"/>
            <a:ext cx="12051324" cy="5760642"/>
          </a:xfrm>
          <a:prstGeom prst="roundRect">
            <a:avLst>
              <a:gd name="adj" fmla="val 8805"/>
            </a:avLst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>
              <a:lnSpc>
                <a:spcPct val="120000"/>
              </a:lnSpc>
            </a:pPr>
            <a:endParaRPr lang="ko-KR" altLang="en-US" b="1" spc="-300"/>
          </a:p>
        </p:txBody>
      </p:sp>
      <p:pic>
        <p:nvPicPr>
          <p:cNvPr id="5" name="그림 4">
            <a:hlinkClick r:id="rId3" action="ppaction://hlinksldjump"/>
            <a:extLst>
              <a:ext uri="{FF2B5EF4-FFF2-40B4-BE49-F238E27FC236}">
                <a16:creationId xmlns:a16="http://schemas.microsoft.com/office/drawing/2014/main" id="{F22BA959-48A8-E1BF-EEBB-C8ECBA3AC2A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562119" y="764744"/>
            <a:ext cx="360000" cy="360000"/>
          </a:xfrm>
          <a:prstGeom prst="rect">
            <a:avLst/>
          </a:prstGeom>
          <a:effectLst/>
        </p:spPr>
      </p:pic>
      <p:pic>
        <p:nvPicPr>
          <p:cNvPr id="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3632" y="1003527"/>
            <a:ext cx="6624736" cy="4850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직사각형 27"/>
          <p:cNvSpPr/>
          <p:nvPr/>
        </p:nvSpPr>
        <p:spPr>
          <a:xfrm>
            <a:off x="4986164" y="4301603"/>
            <a:ext cx="360040" cy="360000"/>
          </a:xfrm>
          <a:prstGeom prst="rect">
            <a:avLst/>
          </a:prstGeom>
          <a:solidFill>
            <a:srgbClr val="FF0000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직사각형 28"/>
          <p:cNvSpPr/>
          <p:nvPr/>
        </p:nvSpPr>
        <p:spPr>
          <a:xfrm>
            <a:off x="6105984" y="3581603"/>
            <a:ext cx="360040" cy="1080000"/>
          </a:xfrm>
          <a:prstGeom prst="rect">
            <a:avLst/>
          </a:prstGeom>
          <a:solidFill>
            <a:srgbClr val="FF0000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직사각형 29"/>
          <p:cNvSpPr/>
          <p:nvPr/>
        </p:nvSpPr>
        <p:spPr>
          <a:xfrm>
            <a:off x="7248128" y="2501603"/>
            <a:ext cx="360040" cy="2160000"/>
          </a:xfrm>
          <a:prstGeom prst="rect">
            <a:avLst/>
          </a:prstGeom>
          <a:solidFill>
            <a:srgbClr val="FF0000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직사각형 30"/>
          <p:cNvSpPr/>
          <p:nvPr/>
        </p:nvSpPr>
        <p:spPr>
          <a:xfrm>
            <a:off x="8472264" y="3221603"/>
            <a:ext cx="360040" cy="1440000"/>
          </a:xfrm>
          <a:prstGeom prst="rect">
            <a:avLst/>
          </a:prstGeom>
          <a:solidFill>
            <a:srgbClr val="FF0000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9471360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D83CE18-5821-5A5F-1682-B6668401AD16}"/>
              </a:ext>
            </a:extLst>
          </p:cNvPr>
          <p:cNvSpPr txBox="1"/>
          <p:nvPr/>
        </p:nvSpPr>
        <p:spPr>
          <a:xfrm>
            <a:off x="2423592" y="1412776"/>
            <a:ext cx="9403980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도윤이네 반 학생들이 좋아하는 채소를 조사하여 나타낸 표입니다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. </a:t>
            </a:r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물음에 답해 보세요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.</a:t>
            </a:r>
            <a:endParaRPr lang="ko-KR" altLang="en-US" sz="3600" b="1" spc="-300" dirty="0">
              <a:solidFill>
                <a:sysClr val="windowText" lastClr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</p:txBody>
      </p: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D2AECC9E-5446-867F-F2EE-DA171FA22253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46" name="그룹 45">
              <a:extLst>
                <a:ext uri="{FF2B5EF4-FFF2-40B4-BE49-F238E27FC236}">
                  <a16:creationId xmlns:a16="http://schemas.microsoft.com/office/drawing/2014/main" id="{98DE27CB-0164-899C-DC99-62E469C07390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49" name="직사각형 48">
                <a:extLst>
                  <a:ext uri="{FF2B5EF4-FFF2-40B4-BE49-F238E27FC236}">
                    <a16:creationId xmlns:a16="http://schemas.microsoft.com/office/drawing/2014/main" id="{B309BECD-E0CB-C64F-2AB9-BABB4F8876EA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37</a:t>
                </a:r>
              </a:p>
            </p:txBody>
          </p:sp>
          <p:sp>
            <p:nvSpPr>
              <p:cNvPr id="50" name="직사각형 49">
                <a:extLst>
                  <a:ext uri="{FF2B5EF4-FFF2-40B4-BE49-F238E27FC236}">
                    <a16:creationId xmlns:a16="http://schemas.microsoft.com/office/drawing/2014/main" id="{F7A2786A-72DE-5EC2-59EC-E3FBDBFF2D13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31</a:t>
                </a:r>
              </a:p>
            </p:txBody>
          </p:sp>
          <p:sp>
            <p:nvSpPr>
              <p:cNvPr id="51" name="직사각형 50">
                <a:extLst>
                  <a:ext uri="{FF2B5EF4-FFF2-40B4-BE49-F238E27FC236}">
                    <a16:creationId xmlns:a16="http://schemas.microsoft.com/office/drawing/2014/main" id="{4CE5802E-5150-8F07-7719-A636B9D729B5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47" name="그림 46">
              <a:hlinkClick r:id="rId3" action="ppaction://hlinksldjump"/>
              <a:extLst>
                <a:ext uri="{FF2B5EF4-FFF2-40B4-BE49-F238E27FC236}">
                  <a16:creationId xmlns:a16="http://schemas.microsoft.com/office/drawing/2014/main" id="{0B06458C-A28A-B9C3-F2D7-7ADF200D8F9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8" name="그림 47">
              <a:hlinkClick r:id="rId5" action="ppaction://hlinksldjump"/>
              <a:extLst>
                <a:ext uri="{FF2B5EF4-FFF2-40B4-BE49-F238E27FC236}">
                  <a16:creationId xmlns:a16="http://schemas.microsoft.com/office/drawing/2014/main" id="{A7986BD0-2559-8CCB-C4C5-25F52A265D1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54" name="사각형: 둥근 모서리 53">
            <a:hlinkClick r:id="rId7" action="ppaction://hlinksldjump"/>
            <a:extLst>
              <a:ext uri="{FF2B5EF4-FFF2-40B4-BE49-F238E27FC236}">
                <a16:creationId xmlns:a16="http://schemas.microsoft.com/office/drawing/2014/main" id="{BECA9ECD-FDCB-3FEF-EEAB-5D1D47353F9B}"/>
              </a:ext>
            </a:extLst>
          </p:cNvPr>
          <p:cNvSpPr/>
          <p:nvPr/>
        </p:nvSpPr>
        <p:spPr>
          <a:xfrm>
            <a:off x="1249587" y="6401095"/>
            <a:ext cx="554227" cy="379630"/>
          </a:xfrm>
          <a:prstGeom prst="roundRect">
            <a:avLst>
              <a:gd name="adj" fmla="val 50000"/>
            </a:avLst>
          </a:prstGeom>
          <a:solidFill>
            <a:srgbClr val="40B6E9"/>
          </a:solidFill>
          <a:ln>
            <a:noFill/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43200" tIns="36000" rIns="43200" bIns="18000" rtlCol="0" anchor="ctr">
            <a:spAutoFit/>
          </a:bodyPr>
          <a:lstStyle/>
          <a:p>
            <a:pPr algn="ctr"/>
            <a:r>
              <a:rPr lang="ko-KR" altLang="en-US" sz="1400" b="1" dirty="0">
                <a:solidFill>
                  <a:schemeClr val="bg1"/>
                </a:solidFill>
              </a:rPr>
              <a:t>전개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9B5EA4A-E262-47A2-A4F2-7E3EB6607459}"/>
              </a:ext>
            </a:extLst>
          </p:cNvPr>
          <p:cNvSpPr txBox="1"/>
          <p:nvPr/>
        </p:nvSpPr>
        <p:spPr>
          <a:xfrm>
            <a:off x="610226" y="1340768"/>
            <a:ext cx="17302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accent6"/>
                </a:solidFill>
              </a:rPr>
              <a:t>[   ~   ]</a:t>
            </a:r>
            <a:endParaRPr lang="ko-KR" altLang="en-US" sz="3600" b="1" dirty="0">
              <a:solidFill>
                <a:schemeClr val="accent6"/>
              </a:solidFill>
            </a:endParaRPr>
          </a:p>
        </p:txBody>
      </p:sp>
      <p:sp>
        <p:nvSpPr>
          <p:cNvPr id="8" name="순서도: 연결자 7">
            <a:extLst>
              <a:ext uri="{FF2B5EF4-FFF2-40B4-BE49-F238E27FC236}">
                <a16:creationId xmlns:a16="http://schemas.microsoft.com/office/drawing/2014/main" id="{6D923F6B-BA82-9C5E-F4B1-7558C96C8513}"/>
              </a:ext>
            </a:extLst>
          </p:cNvPr>
          <p:cNvSpPr/>
          <p:nvPr/>
        </p:nvSpPr>
        <p:spPr>
          <a:xfrm>
            <a:off x="844624" y="1411379"/>
            <a:ext cx="512213" cy="512213"/>
          </a:xfrm>
          <a:prstGeom prst="flowChartConnector">
            <a:avLst/>
          </a:prstGeom>
          <a:solidFill>
            <a:schemeClr val="accent6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5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sp>
        <p:nvSpPr>
          <p:cNvPr id="33" name="순서도: 연결자 32">
            <a:extLst>
              <a:ext uri="{FF2B5EF4-FFF2-40B4-BE49-F238E27FC236}">
                <a16:creationId xmlns:a16="http://schemas.microsoft.com/office/drawing/2014/main" id="{6D923F6B-BA82-9C5E-F4B1-7558C96C8513}"/>
              </a:ext>
            </a:extLst>
          </p:cNvPr>
          <p:cNvSpPr/>
          <p:nvPr/>
        </p:nvSpPr>
        <p:spPr>
          <a:xfrm>
            <a:off x="1644198" y="1411379"/>
            <a:ext cx="512213" cy="512213"/>
          </a:xfrm>
          <a:prstGeom prst="flowChartConnector">
            <a:avLst/>
          </a:prstGeom>
          <a:solidFill>
            <a:schemeClr val="accent6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6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DD83CE18-5821-5A5F-1682-B6668401AD16}"/>
              </a:ext>
            </a:extLst>
          </p:cNvPr>
          <p:cNvSpPr txBox="1"/>
          <p:nvPr/>
        </p:nvSpPr>
        <p:spPr>
          <a:xfrm>
            <a:off x="1343395" y="2674830"/>
            <a:ext cx="10886705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막대그래프를 보고 글을 완성해 보세요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.</a:t>
            </a:r>
            <a:endParaRPr lang="ko-KR" altLang="en-US" sz="3600" b="1" spc="-300" dirty="0">
              <a:solidFill>
                <a:sysClr val="windowText" lastClr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</p:txBody>
      </p:sp>
      <p:sp>
        <p:nvSpPr>
          <p:cNvPr id="79" name="순서도: 연결자 78">
            <a:extLst>
              <a:ext uri="{FF2B5EF4-FFF2-40B4-BE49-F238E27FC236}">
                <a16:creationId xmlns:a16="http://schemas.microsoft.com/office/drawing/2014/main" id="{6D923F6B-BA82-9C5E-F4B1-7558C96C8513}"/>
              </a:ext>
            </a:extLst>
          </p:cNvPr>
          <p:cNvSpPr/>
          <p:nvPr/>
        </p:nvSpPr>
        <p:spPr>
          <a:xfrm>
            <a:off x="744412" y="2721620"/>
            <a:ext cx="512213" cy="512213"/>
          </a:xfrm>
          <a:prstGeom prst="flowChartConnector">
            <a:avLst/>
          </a:prstGeom>
          <a:solidFill>
            <a:schemeClr val="accent6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6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sp>
        <p:nvSpPr>
          <p:cNvPr id="65" name="사각형: 둥근 모서리 54">
            <a:extLst>
              <a:ext uri="{FF2B5EF4-FFF2-40B4-BE49-F238E27FC236}">
                <a16:creationId xmlns:a16="http://schemas.microsoft.com/office/drawing/2014/main" id="{F3EFB837-8A3B-5A00-174C-EF0FF24128D1}"/>
              </a:ext>
            </a:extLst>
          </p:cNvPr>
          <p:cNvSpPr/>
          <p:nvPr/>
        </p:nvSpPr>
        <p:spPr>
          <a:xfrm>
            <a:off x="1356837" y="3429000"/>
            <a:ext cx="10029105" cy="2664296"/>
          </a:xfrm>
          <a:prstGeom prst="roundRect">
            <a:avLst>
              <a:gd name="adj" fmla="val 13712"/>
            </a:avLst>
          </a:prstGeom>
          <a:solidFill>
            <a:srgbClr val="FFFFFF"/>
          </a:solidFill>
          <a:ln w="38100">
            <a:solidFill>
              <a:srgbClr val="4978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>
              <a:lnSpc>
                <a:spcPct val="120000"/>
              </a:lnSpc>
            </a:pPr>
            <a:endParaRPr lang="ko-KR" altLang="en-US" b="1" spc="-300"/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DD83CE18-5821-5A5F-1682-B6668401AD16}"/>
              </a:ext>
            </a:extLst>
          </p:cNvPr>
          <p:cNvSpPr txBox="1"/>
          <p:nvPr/>
        </p:nvSpPr>
        <p:spPr>
          <a:xfrm>
            <a:off x="1533845" y="3589230"/>
            <a:ext cx="9619932" cy="70386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ko-KR" altLang="en-US" sz="32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도윤이네 반 학생 중에서 가장 많은 학생이 좋아하는 채소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DD83CE18-5821-5A5F-1682-B6668401AD16}"/>
              </a:ext>
            </a:extLst>
          </p:cNvPr>
          <p:cNvSpPr txBox="1"/>
          <p:nvPr/>
        </p:nvSpPr>
        <p:spPr>
          <a:xfrm>
            <a:off x="1533845" y="4201298"/>
            <a:ext cx="9619932" cy="70386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ko-KR" altLang="en-US" sz="32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는            입니다</a:t>
            </a:r>
            <a:r>
              <a:rPr lang="en-US" altLang="ko-KR" sz="32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. </a:t>
            </a:r>
            <a:r>
              <a:rPr lang="ko-KR" altLang="en-US" sz="32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두 번째로 많은 학생이 좋아하는 채소는  </a:t>
            </a:r>
            <a:endParaRPr lang="en-US" altLang="ko-KR" sz="3200" b="1" spc="-300" dirty="0">
              <a:solidFill>
                <a:sysClr val="windowText" lastClr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DD83CE18-5821-5A5F-1682-B6668401AD16}"/>
              </a:ext>
            </a:extLst>
          </p:cNvPr>
          <p:cNvSpPr txBox="1"/>
          <p:nvPr/>
        </p:nvSpPr>
        <p:spPr>
          <a:xfrm>
            <a:off x="1533845" y="4813366"/>
            <a:ext cx="9619932" cy="70386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ko-KR" altLang="en-US" sz="32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           입니다</a:t>
            </a:r>
            <a:r>
              <a:rPr lang="en-US" altLang="ko-KR" sz="32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. </a:t>
            </a:r>
            <a:r>
              <a:rPr lang="ko-KR" altLang="en-US" sz="32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막대그래프에서 더 알 수 있는 내용은</a:t>
            </a:r>
          </a:p>
        </p:txBody>
      </p:sp>
      <p:cxnSp>
        <p:nvCxnSpPr>
          <p:cNvPr id="94" name="직선 연결선 93">
            <a:extLst>
              <a:ext uri="{FF2B5EF4-FFF2-40B4-BE49-F238E27FC236}">
                <a16:creationId xmlns:a16="http://schemas.microsoft.com/office/drawing/2014/main" id="{21E482F9-B036-B560-CBC9-B82B09BC31AA}"/>
              </a:ext>
            </a:extLst>
          </p:cNvPr>
          <p:cNvCxnSpPr>
            <a:cxnSpLocks/>
          </p:cNvCxnSpPr>
          <p:nvPr/>
        </p:nvCxnSpPr>
        <p:spPr>
          <a:xfrm>
            <a:off x="1670137" y="5949280"/>
            <a:ext cx="8913918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3" name="그룹 2"/>
          <p:cNvGrpSpPr/>
          <p:nvPr/>
        </p:nvGrpSpPr>
        <p:grpSpPr>
          <a:xfrm>
            <a:off x="1613313" y="5394221"/>
            <a:ext cx="9148445" cy="584775"/>
            <a:chOff x="1613313" y="5394221"/>
            <a:chExt cx="9148445" cy="584775"/>
          </a:xfrm>
        </p:grpSpPr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3E219277-76BA-ED4A-A5EC-5F5326947926}"/>
                </a:ext>
              </a:extLst>
            </p:cNvPr>
            <p:cNvSpPr txBox="1"/>
            <p:nvPr/>
          </p:nvSpPr>
          <p:spPr>
            <a:xfrm>
              <a:off x="1613313" y="5394221"/>
              <a:ext cx="914844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3200" b="1" spc="-300" dirty="0">
                  <a:solidFill>
                    <a:srgbClr val="FF0000"/>
                  </a:solidFill>
                </a:rPr>
                <a:t>      가장 적은 학생이 좋아하는 채소는 가지입니다</a:t>
              </a:r>
              <a:r>
                <a:rPr lang="en-US" altLang="ko-KR" sz="3200" b="1" spc="-300" dirty="0">
                  <a:solidFill>
                    <a:srgbClr val="FF0000"/>
                  </a:solidFill>
                </a:rPr>
                <a:t>.</a:t>
              </a:r>
            </a:p>
          </p:txBody>
        </p:sp>
        <p:sp>
          <p:nvSpPr>
            <p:cNvPr id="96" name="타원 95">
              <a:extLst>
                <a:ext uri="{FF2B5EF4-FFF2-40B4-BE49-F238E27FC236}">
                  <a16:creationId xmlns:a16="http://schemas.microsoft.com/office/drawing/2014/main" id="{1F06BBFF-7455-A144-2219-1C4D5BBBB04D}"/>
                </a:ext>
              </a:extLst>
            </p:cNvPr>
            <p:cNvSpPr/>
            <p:nvPr/>
          </p:nvSpPr>
          <p:spPr>
            <a:xfrm>
              <a:off x="1723498" y="5417503"/>
              <a:ext cx="503119" cy="50311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b="1" dirty="0"/>
                <a:t>예</a:t>
              </a:r>
            </a:p>
          </p:txBody>
        </p:sp>
      </p:grpSp>
      <p:sp>
        <p:nvSpPr>
          <p:cNvPr id="40" name="사각형: 둥근 모서리 52">
            <a:hlinkClick r:id="rId8" action="ppaction://hlinksldjump"/>
            <a:extLst>
              <a:ext uri="{FF2B5EF4-FFF2-40B4-BE49-F238E27FC236}">
                <a16:creationId xmlns:a16="http://schemas.microsoft.com/office/drawing/2014/main" id="{8BCA78AC-0030-ED1F-0215-AC2627E6FDCA}"/>
              </a:ext>
            </a:extLst>
          </p:cNvPr>
          <p:cNvSpPr/>
          <p:nvPr/>
        </p:nvSpPr>
        <p:spPr>
          <a:xfrm>
            <a:off x="236948" y="6391126"/>
            <a:ext cx="977023" cy="396000"/>
          </a:xfrm>
          <a:prstGeom prst="roundRect">
            <a:avLst>
              <a:gd name="adj" fmla="val 50000"/>
            </a:avLst>
          </a:prstGeom>
          <a:solidFill>
            <a:srgbClr val="E9E9E9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43200" tIns="36000" rIns="43200" bIns="18000" rtlCol="0" anchor="ctr">
            <a:spAutoFit/>
          </a:bodyPr>
          <a:lstStyle/>
          <a:p>
            <a:pPr algn="ctr"/>
            <a:r>
              <a:rPr lang="ko-KR" altLang="en-US" sz="1400" b="1" dirty="0">
                <a:solidFill>
                  <a:srgbClr val="868686"/>
                </a:solidFill>
              </a:rPr>
              <a:t>차시 시작</a:t>
            </a:r>
          </a:p>
        </p:txBody>
      </p:sp>
      <p:sp>
        <p:nvSpPr>
          <p:cNvPr id="83" name="사각형: 둥근 모서리 2">
            <a:extLst>
              <a:ext uri="{FF2B5EF4-FFF2-40B4-BE49-F238E27FC236}">
                <a16:creationId xmlns:a16="http://schemas.microsoft.com/office/drawing/2014/main" id="{BD7BEDC2-F993-29D2-6CCE-FA4D1CA27A60}"/>
              </a:ext>
            </a:extLst>
          </p:cNvPr>
          <p:cNvSpPr/>
          <p:nvPr/>
        </p:nvSpPr>
        <p:spPr>
          <a:xfrm>
            <a:off x="2098116" y="4102472"/>
            <a:ext cx="1020156" cy="6120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 dirty="0">
              <a:solidFill>
                <a:srgbClr val="FF0000"/>
              </a:solidFill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07A04F62-54F0-011F-D797-43A16D331F31}"/>
              </a:ext>
            </a:extLst>
          </p:cNvPr>
          <p:cNvSpPr txBox="1"/>
          <p:nvPr/>
        </p:nvSpPr>
        <p:spPr>
          <a:xfrm>
            <a:off x="2153477" y="4107402"/>
            <a:ext cx="852423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ko-KR" altLang="en-US" dirty="0">
                <a:solidFill>
                  <a:srgbClr val="FF0000"/>
                </a:solidFill>
              </a:rPr>
              <a:t>상추</a:t>
            </a:r>
          </a:p>
        </p:txBody>
      </p:sp>
      <p:sp>
        <p:nvSpPr>
          <p:cNvPr id="87" name="사각형: 둥근 모서리 2">
            <a:extLst>
              <a:ext uri="{FF2B5EF4-FFF2-40B4-BE49-F238E27FC236}">
                <a16:creationId xmlns:a16="http://schemas.microsoft.com/office/drawing/2014/main" id="{BD7BEDC2-F993-29D2-6CCE-FA4D1CA27A60}"/>
              </a:ext>
            </a:extLst>
          </p:cNvPr>
          <p:cNvSpPr/>
          <p:nvPr/>
        </p:nvSpPr>
        <p:spPr>
          <a:xfrm>
            <a:off x="1610354" y="4761216"/>
            <a:ext cx="1020156" cy="6120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 dirty="0">
              <a:solidFill>
                <a:srgbClr val="FF0000"/>
              </a:solidFill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07A04F62-54F0-011F-D797-43A16D331F31}"/>
              </a:ext>
            </a:extLst>
          </p:cNvPr>
          <p:cNvSpPr txBox="1"/>
          <p:nvPr/>
        </p:nvSpPr>
        <p:spPr>
          <a:xfrm>
            <a:off x="1670137" y="4776803"/>
            <a:ext cx="852423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ko-KR" altLang="en-US" dirty="0">
                <a:solidFill>
                  <a:srgbClr val="FF0000"/>
                </a:solidFill>
              </a:rPr>
              <a:t>오이</a:t>
            </a:r>
          </a:p>
        </p:txBody>
      </p:sp>
      <p:pic>
        <p:nvPicPr>
          <p:cNvPr id="41" name="그림 40">
            <a:extLst>
              <a:ext uri="{FF2B5EF4-FFF2-40B4-BE49-F238E27FC236}">
                <a16:creationId xmlns:a16="http://schemas.microsoft.com/office/drawing/2014/main" id="{D6B552A1-3AFC-CED1-AEDB-10A2C2C597AA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2324805" y="4094469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42" name="그림 41">
            <a:extLst>
              <a:ext uri="{FF2B5EF4-FFF2-40B4-BE49-F238E27FC236}">
                <a16:creationId xmlns:a16="http://schemas.microsoft.com/office/drawing/2014/main" id="{D6B552A1-3AFC-CED1-AEDB-10A2C2C597AA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1801022" y="4810843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43" name="그림 42">
            <a:extLst>
              <a:ext uri="{FF2B5EF4-FFF2-40B4-BE49-F238E27FC236}">
                <a16:creationId xmlns:a16="http://schemas.microsoft.com/office/drawing/2014/main" id="{D6B552A1-3AFC-CED1-AEDB-10A2C2C597AA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5745247" y="5392951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44" name="그림 43">
            <a:hlinkClick r:id="rId10" action="ppaction://hlinksldjump"/>
            <a:extLst>
              <a:ext uri="{FF2B5EF4-FFF2-40B4-BE49-F238E27FC236}">
                <a16:creationId xmlns:a16="http://schemas.microsoft.com/office/drawing/2014/main" id="{5E0B7A2D-654B-41D0-AD8B-E867D20C44E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2993" y="2718166"/>
            <a:ext cx="1501493" cy="49481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2" name="그룹 30">
            <a:extLst>
              <a:ext uri="{FF2B5EF4-FFF2-40B4-BE49-F238E27FC236}">
                <a16:creationId xmlns:a16="http://schemas.microsoft.com/office/drawing/2014/main" id="{2668C822-2F9E-1B51-AD57-529C9177DEF3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11" name="그룹 26">
              <a:extLst>
                <a:ext uri="{FF2B5EF4-FFF2-40B4-BE49-F238E27FC236}">
                  <a16:creationId xmlns:a16="http://schemas.microsoft.com/office/drawing/2014/main" id="{401A3BEC-F45B-9C44-AEB8-A6A3D03C92B7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18" name="그래픽 60">
                <a:extLst>
                  <a:ext uri="{FF2B5EF4-FFF2-40B4-BE49-F238E27FC236}">
                    <a16:creationId xmlns:a16="http://schemas.microsoft.com/office/drawing/2014/main" id="{DEA1BCD2-B17F-5C15-7695-CFC94643EC4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19" name="그림 28">
                <a:extLst>
                  <a:ext uri="{FF2B5EF4-FFF2-40B4-BE49-F238E27FC236}">
                    <a16:creationId xmlns:a16="http://schemas.microsoft.com/office/drawing/2014/main" id="{8FCA2A13-62C9-0C54-AB1A-0C871B91A8C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16" name="TextBox 3">
              <a:extLst>
                <a:ext uri="{FF2B5EF4-FFF2-40B4-BE49-F238E27FC236}">
                  <a16:creationId xmlns:a16="http://schemas.microsoft.com/office/drawing/2014/main" id="{11085C39-73D1-6464-3D8B-AE9439152ADD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0" lang="en-US" altLang="ko-KR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86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E4192567-3E6C-137E-A669-E19A9955C24C}"/>
              </a:ext>
            </a:extLst>
          </p:cNvPr>
          <p:cNvSpPr txBox="1"/>
          <p:nvPr/>
        </p:nvSpPr>
        <p:spPr>
          <a:xfrm>
            <a:off x="9874936" y="263353"/>
            <a:ext cx="2232247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F5852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F5852E"/>
                </a:solidFill>
              </a:rPr>
              <a:t>5. </a:t>
            </a:r>
            <a:r>
              <a:rPr lang="ko-KR" altLang="en-US" sz="2400" b="1" spc="-300" dirty="0">
                <a:solidFill>
                  <a:srgbClr val="F5852E"/>
                </a:solidFill>
              </a:rPr>
              <a:t>막대그래프</a:t>
            </a:r>
          </a:p>
        </p:txBody>
      </p:sp>
    </p:spTree>
    <p:extLst>
      <p:ext uri="{BB962C8B-B14F-4D97-AF65-F5344CB8AC3E}">
        <p14:creationId xmlns:p14="http://schemas.microsoft.com/office/powerpoint/2010/main" val="1615323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" grpId="0"/>
      <p:bldP spid="88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4C8BA336-3339-4019-A257-28B78C933A5A}"/>
              </a:ext>
            </a:extLst>
          </p:cNvPr>
          <p:cNvSpPr/>
          <p:nvPr/>
        </p:nvSpPr>
        <p:spPr>
          <a:xfrm>
            <a:off x="70338" y="548678"/>
            <a:ext cx="12051324" cy="5760642"/>
          </a:xfrm>
          <a:prstGeom prst="roundRect">
            <a:avLst>
              <a:gd name="adj" fmla="val 8805"/>
            </a:avLst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>
              <a:lnSpc>
                <a:spcPct val="120000"/>
              </a:lnSpc>
            </a:pPr>
            <a:endParaRPr lang="ko-KR" altLang="en-US" b="1" spc="-300"/>
          </a:p>
        </p:txBody>
      </p:sp>
      <p:pic>
        <p:nvPicPr>
          <p:cNvPr id="5" name="그림 4">
            <a:hlinkClick r:id="rId3" action="ppaction://hlinksldjump"/>
            <a:extLst>
              <a:ext uri="{FF2B5EF4-FFF2-40B4-BE49-F238E27FC236}">
                <a16:creationId xmlns:a16="http://schemas.microsoft.com/office/drawing/2014/main" id="{F22BA959-48A8-E1BF-EEBB-C8ECBA3AC2A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562119" y="764744"/>
            <a:ext cx="360000" cy="360000"/>
          </a:xfrm>
          <a:prstGeom prst="rect">
            <a:avLst/>
          </a:prstGeom>
          <a:effectLst/>
        </p:spPr>
      </p:pic>
      <p:pic>
        <p:nvPicPr>
          <p:cNvPr id="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3632" y="1003527"/>
            <a:ext cx="6624736" cy="4850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직사각형 27"/>
          <p:cNvSpPr/>
          <p:nvPr/>
        </p:nvSpPr>
        <p:spPr>
          <a:xfrm>
            <a:off x="4986164" y="4301603"/>
            <a:ext cx="360040" cy="360000"/>
          </a:xfrm>
          <a:prstGeom prst="rect">
            <a:avLst/>
          </a:prstGeom>
          <a:solidFill>
            <a:srgbClr val="FF0000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직사각형 28"/>
          <p:cNvSpPr/>
          <p:nvPr/>
        </p:nvSpPr>
        <p:spPr>
          <a:xfrm>
            <a:off x="6105984" y="3581603"/>
            <a:ext cx="360040" cy="1080000"/>
          </a:xfrm>
          <a:prstGeom prst="rect">
            <a:avLst/>
          </a:prstGeom>
          <a:solidFill>
            <a:srgbClr val="FF0000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직사각형 29"/>
          <p:cNvSpPr/>
          <p:nvPr/>
        </p:nvSpPr>
        <p:spPr>
          <a:xfrm>
            <a:off x="7248128" y="2481283"/>
            <a:ext cx="360040" cy="2170160"/>
          </a:xfrm>
          <a:prstGeom prst="rect">
            <a:avLst/>
          </a:prstGeom>
          <a:solidFill>
            <a:srgbClr val="FF0000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직사각형 30"/>
          <p:cNvSpPr/>
          <p:nvPr/>
        </p:nvSpPr>
        <p:spPr>
          <a:xfrm>
            <a:off x="8472264" y="3221603"/>
            <a:ext cx="360040" cy="1440000"/>
          </a:xfrm>
          <a:prstGeom prst="rect">
            <a:avLst/>
          </a:prstGeom>
          <a:solidFill>
            <a:srgbClr val="FF0000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9283350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그룹 44">
            <a:extLst>
              <a:ext uri="{FF2B5EF4-FFF2-40B4-BE49-F238E27FC236}">
                <a16:creationId xmlns:a16="http://schemas.microsoft.com/office/drawing/2014/main" id="{D2AECC9E-5446-867F-F2EE-DA171FA22253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46" name="그룹 45">
              <a:extLst>
                <a:ext uri="{FF2B5EF4-FFF2-40B4-BE49-F238E27FC236}">
                  <a16:creationId xmlns:a16="http://schemas.microsoft.com/office/drawing/2014/main" id="{98DE27CB-0164-899C-DC99-62E469C07390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49" name="직사각형 48">
                <a:extLst>
                  <a:ext uri="{FF2B5EF4-FFF2-40B4-BE49-F238E27FC236}">
                    <a16:creationId xmlns:a16="http://schemas.microsoft.com/office/drawing/2014/main" id="{B309BECD-E0CB-C64F-2AB9-BABB4F8876EA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37</a:t>
                </a:r>
              </a:p>
            </p:txBody>
          </p:sp>
          <p:sp>
            <p:nvSpPr>
              <p:cNvPr id="50" name="직사각형 49">
                <a:extLst>
                  <a:ext uri="{FF2B5EF4-FFF2-40B4-BE49-F238E27FC236}">
                    <a16:creationId xmlns:a16="http://schemas.microsoft.com/office/drawing/2014/main" id="{F7A2786A-72DE-5EC2-59EC-E3FBDBFF2D13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32</a:t>
                </a:r>
              </a:p>
            </p:txBody>
          </p:sp>
          <p:sp>
            <p:nvSpPr>
              <p:cNvPr id="51" name="직사각형 50">
                <a:extLst>
                  <a:ext uri="{FF2B5EF4-FFF2-40B4-BE49-F238E27FC236}">
                    <a16:creationId xmlns:a16="http://schemas.microsoft.com/office/drawing/2014/main" id="{4CE5802E-5150-8F07-7719-A636B9D729B5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47" name="그림 46">
              <a:hlinkClick r:id="rId2" action="ppaction://hlinksldjump"/>
              <a:extLst>
                <a:ext uri="{FF2B5EF4-FFF2-40B4-BE49-F238E27FC236}">
                  <a16:creationId xmlns:a16="http://schemas.microsoft.com/office/drawing/2014/main" id="{0B06458C-A28A-B9C3-F2D7-7ADF200D8F9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8" name="그림 47">
              <a:hlinkClick r:id="rId4" action="ppaction://hlinksldjump"/>
              <a:extLst>
                <a:ext uri="{FF2B5EF4-FFF2-40B4-BE49-F238E27FC236}">
                  <a16:creationId xmlns:a16="http://schemas.microsoft.com/office/drawing/2014/main" id="{A7986BD0-2559-8CCB-C4C5-25F52A265D1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36" name="순서도: 연결자 35">
            <a:extLst>
              <a:ext uri="{FF2B5EF4-FFF2-40B4-BE49-F238E27FC236}">
                <a16:creationId xmlns:a16="http://schemas.microsoft.com/office/drawing/2014/main" id="{6D923F6B-BA82-9C5E-F4B1-7558C96C8513}"/>
              </a:ext>
            </a:extLst>
          </p:cNvPr>
          <p:cNvSpPr/>
          <p:nvPr/>
        </p:nvSpPr>
        <p:spPr>
          <a:xfrm>
            <a:off x="744412" y="1459566"/>
            <a:ext cx="512213" cy="512213"/>
          </a:xfrm>
          <a:prstGeom prst="flowChartConnector">
            <a:avLst/>
          </a:prstGeom>
          <a:solidFill>
            <a:srgbClr val="9A7BB8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1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D83CE18-5821-5A5F-1682-B6668401AD16}"/>
              </a:ext>
            </a:extLst>
          </p:cNvPr>
          <p:cNvSpPr txBox="1"/>
          <p:nvPr/>
        </p:nvSpPr>
        <p:spPr>
          <a:xfrm>
            <a:off x="1343395" y="1412776"/>
            <a:ext cx="10886705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옳은 식에 </a:t>
            </a:r>
            <a:r>
              <a:rPr lang="ko-KR" altLang="en-US" sz="3600" b="1" spc="-300" dirty="0">
                <a:solidFill>
                  <a:srgbClr val="FF33CC"/>
                </a:solidFill>
                <a:latin typeface="맑은 고딕" panose="020F0502020204030204"/>
                <a:ea typeface="맑은 고딕" panose="020B0503020000020004" pitchFamily="50" charset="-127"/>
              </a:rPr>
              <a:t>○</a:t>
            </a:r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표 해 보세요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.</a:t>
            </a:r>
            <a:endParaRPr lang="ko-KR" altLang="en-US" sz="3600" b="1" spc="-300" dirty="0">
              <a:solidFill>
                <a:sysClr val="windowText" lastClr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</p:txBody>
      </p:sp>
      <p:sp>
        <p:nvSpPr>
          <p:cNvPr id="40" name="사각형: 둥근 모서리 62">
            <a:extLst>
              <a:ext uri="{FF2B5EF4-FFF2-40B4-BE49-F238E27FC236}">
                <a16:creationId xmlns:a16="http://schemas.microsoft.com/office/drawing/2014/main" id="{A316E8CC-E82B-D19C-9909-0D11A22497F7}"/>
              </a:ext>
            </a:extLst>
          </p:cNvPr>
          <p:cNvSpPr/>
          <p:nvPr/>
        </p:nvSpPr>
        <p:spPr>
          <a:xfrm>
            <a:off x="3574216" y="2330924"/>
            <a:ext cx="4179471" cy="2686000"/>
          </a:xfrm>
          <a:prstGeom prst="roundRect">
            <a:avLst>
              <a:gd name="adj" fmla="val 13712"/>
            </a:avLst>
          </a:prstGeom>
          <a:solidFill>
            <a:srgbClr val="FFFFFF"/>
          </a:solidFill>
          <a:ln w="28575">
            <a:solidFill>
              <a:srgbClr val="B0CD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>
              <a:lnSpc>
                <a:spcPct val="150000"/>
              </a:lnSpc>
            </a:pPr>
            <a:r>
              <a:rPr lang="en-US" altLang="ko-KR" sz="3200" b="1" spc="-300" dirty="0">
                <a:solidFill>
                  <a:schemeClr val="tx1"/>
                </a:solidFill>
              </a:rPr>
              <a:t>30+15=40-5</a:t>
            </a:r>
          </a:p>
          <a:p>
            <a:pPr algn="ctr"/>
            <a:r>
              <a:rPr lang="en-US" altLang="ko-KR" sz="3200" b="1" spc="-300" dirty="0">
                <a:solidFill>
                  <a:schemeClr val="tx1"/>
                </a:solidFill>
              </a:rPr>
              <a:t>72=8×9</a:t>
            </a:r>
          </a:p>
          <a:p>
            <a:pPr algn="ctr"/>
            <a:r>
              <a:rPr lang="en-US" altLang="ko-KR" sz="3200" b="1" spc="-300" dirty="0">
                <a:solidFill>
                  <a:schemeClr val="tx1"/>
                </a:solidFill>
              </a:rPr>
              <a:t>46=64</a:t>
            </a:r>
          </a:p>
          <a:p>
            <a:pPr algn="ctr"/>
            <a:r>
              <a:rPr lang="en-US" altLang="ko-KR" sz="3200" b="1" spc="-300" dirty="0">
                <a:solidFill>
                  <a:schemeClr val="tx1"/>
                </a:solidFill>
              </a:rPr>
              <a:t>22×10=22×5</a:t>
            </a:r>
            <a:endParaRPr lang="ko-KR" altLang="en-US" sz="3200" b="1" spc="-300" dirty="0">
              <a:solidFill>
                <a:schemeClr val="tx1"/>
              </a:solidFill>
            </a:endParaRPr>
          </a:p>
        </p:txBody>
      </p:sp>
      <p:sp>
        <p:nvSpPr>
          <p:cNvPr id="41" name="타원 40"/>
          <p:cNvSpPr/>
          <p:nvPr/>
        </p:nvSpPr>
        <p:spPr>
          <a:xfrm>
            <a:off x="4799856" y="3266532"/>
            <a:ext cx="1800200" cy="55076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7" name="그림 56">
            <a:extLst>
              <a:ext uri="{FF2B5EF4-FFF2-40B4-BE49-F238E27FC236}">
                <a16:creationId xmlns:a16="http://schemas.microsoft.com/office/drawing/2014/main" id="{D6B552A1-3AFC-CED1-AEDB-10A2C2C597AA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6219970" y="1459566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25" name="그룹 24">
            <a:extLst>
              <a:ext uri="{FF2B5EF4-FFF2-40B4-BE49-F238E27FC236}">
                <a16:creationId xmlns:a16="http://schemas.microsoft.com/office/drawing/2014/main" id="{65E185C1-1A58-C38C-527D-D00493F7D643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26" name="사각형: 둥근 모서리 52">
              <a:hlinkClick r:id="rId7" action="ppaction://hlinksldjump"/>
              <a:extLst>
                <a:ext uri="{FF2B5EF4-FFF2-40B4-BE49-F238E27FC236}">
                  <a16:creationId xmlns:a16="http://schemas.microsoft.com/office/drawing/2014/main" id="{8BCA78AC-0030-ED1F-0215-AC2627E6FDCA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27" name="사각형: 둥근 모서리 53">
              <a:hlinkClick r:id="rId8" action="ppaction://hlinksldjump"/>
              <a:extLst>
                <a:ext uri="{FF2B5EF4-FFF2-40B4-BE49-F238E27FC236}">
                  <a16:creationId xmlns:a16="http://schemas.microsoft.com/office/drawing/2014/main" id="{BECA9ECD-FDCB-3FEF-EEAB-5D1D47353F9B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</p:grpSp>
      <p:grpSp>
        <p:nvGrpSpPr>
          <p:cNvPr id="13" name="그룹 30">
            <a:extLst>
              <a:ext uri="{FF2B5EF4-FFF2-40B4-BE49-F238E27FC236}">
                <a16:creationId xmlns:a16="http://schemas.microsoft.com/office/drawing/2014/main" id="{43051FAA-0CB9-1D1A-B804-A3DED21AAF9D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14" name="그룹 26">
              <a:extLst>
                <a:ext uri="{FF2B5EF4-FFF2-40B4-BE49-F238E27FC236}">
                  <a16:creationId xmlns:a16="http://schemas.microsoft.com/office/drawing/2014/main" id="{F8931AB8-1A62-0C94-EE6D-8CB06A5431B5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16" name="그래픽 60">
                <a:extLst>
                  <a:ext uri="{FF2B5EF4-FFF2-40B4-BE49-F238E27FC236}">
                    <a16:creationId xmlns:a16="http://schemas.microsoft.com/office/drawing/2014/main" id="{6A35A713-AC97-4DA2-17C7-034F065EC0F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18" name="그림 28">
                <a:extLst>
                  <a:ext uri="{FF2B5EF4-FFF2-40B4-BE49-F238E27FC236}">
                    <a16:creationId xmlns:a16="http://schemas.microsoft.com/office/drawing/2014/main" id="{4A1E8E61-7569-5B6E-13A6-B03C8421304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49A5124-E77D-6B96-B155-70F0936191C3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87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A0806BBA-23AB-3531-C747-4B937BEEAA2E}"/>
              </a:ext>
            </a:extLst>
          </p:cNvPr>
          <p:cNvSpPr txBox="1"/>
          <p:nvPr/>
        </p:nvSpPr>
        <p:spPr>
          <a:xfrm>
            <a:off x="9874936" y="263353"/>
            <a:ext cx="2232247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C165A7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C165A7"/>
                </a:solidFill>
              </a:rPr>
              <a:t>6. </a:t>
            </a:r>
            <a:r>
              <a:rPr lang="ko-KR" altLang="en-US" sz="2400" b="1" spc="-300" dirty="0">
                <a:solidFill>
                  <a:srgbClr val="C165A7"/>
                </a:solidFill>
              </a:rPr>
              <a:t>관계와 규칙</a:t>
            </a:r>
          </a:p>
        </p:txBody>
      </p:sp>
    </p:spTree>
    <p:extLst>
      <p:ext uri="{BB962C8B-B14F-4D97-AF65-F5344CB8AC3E}">
        <p14:creationId xmlns:p14="http://schemas.microsoft.com/office/powerpoint/2010/main" val="3802407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그룹 44">
            <a:extLst>
              <a:ext uri="{FF2B5EF4-FFF2-40B4-BE49-F238E27FC236}">
                <a16:creationId xmlns:a16="http://schemas.microsoft.com/office/drawing/2014/main" id="{D2AECC9E-5446-867F-F2EE-DA171FA22253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46" name="그룹 45">
              <a:extLst>
                <a:ext uri="{FF2B5EF4-FFF2-40B4-BE49-F238E27FC236}">
                  <a16:creationId xmlns:a16="http://schemas.microsoft.com/office/drawing/2014/main" id="{98DE27CB-0164-899C-DC99-62E469C07390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49" name="직사각형 48">
                <a:extLst>
                  <a:ext uri="{FF2B5EF4-FFF2-40B4-BE49-F238E27FC236}">
                    <a16:creationId xmlns:a16="http://schemas.microsoft.com/office/drawing/2014/main" id="{B309BECD-E0CB-C64F-2AB9-BABB4F8876EA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37</a:t>
                </a:r>
              </a:p>
            </p:txBody>
          </p:sp>
          <p:sp>
            <p:nvSpPr>
              <p:cNvPr id="50" name="직사각형 49">
                <a:extLst>
                  <a:ext uri="{FF2B5EF4-FFF2-40B4-BE49-F238E27FC236}">
                    <a16:creationId xmlns:a16="http://schemas.microsoft.com/office/drawing/2014/main" id="{F7A2786A-72DE-5EC2-59EC-E3FBDBFF2D13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33</a:t>
                </a:r>
              </a:p>
            </p:txBody>
          </p:sp>
          <p:sp>
            <p:nvSpPr>
              <p:cNvPr id="51" name="직사각형 50">
                <a:extLst>
                  <a:ext uri="{FF2B5EF4-FFF2-40B4-BE49-F238E27FC236}">
                    <a16:creationId xmlns:a16="http://schemas.microsoft.com/office/drawing/2014/main" id="{4CE5802E-5150-8F07-7719-A636B9D729B5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47" name="그림 46">
              <a:hlinkClick r:id="rId2" action="ppaction://hlinksldjump"/>
              <a:extLst>
                <a:ext uri="{FF2B5EF4-FFF2-40B4-BE49-F238E27FC236}">
                  <a16:creationId xmlns:a16="http://schemas.microsoft.com/office/drawing/2014/main" id="{0B06458C-A28A-B9C3-F2D7-7ADF200D8F9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8" name="그림 47">
              <a:hlinkClick r:id="rId4" action="ppaction://hlinksldjump"/>
              <a:extLst>
                <a:ext uri="{FF2B5EF4-FFF2-40B4-BE49-F238E27FC236}">
                  <a16:creationId xmlns:a16="http://schemas.microsoft.com/office/drawing/2014/main" id="{A7986BD0-2559-8CCB-C4C5-25F52A265D1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36" name="순서도: 연결자 35">
            <a:extLst>
              <a:ext uri="{FF2B5EF4-FFF2-40B4-BE49-F238E27FC236}">
                <a16:creationId xmlns:a16="http://schemas.microsoft.com/office/drawing/2014/main" id="{6D923F6B-BA82-9C5E-F4B1-7558C96C8513}"/>
              </a:ext>
            </a:extLst>
          </p:cNvPr>
          <p:cNvSpPr/>
          <p:nvPr/>
        </p:nvSpPr>
        <p:spPr>
          <a:xfrm>
            <a:off x="744412" y="1459566"/>
            <a:ext cx="512213" cy="512213"/>
          </a:xfrm>
          <a:prstGeom prst="flowChartConnector">
            <a:avLst/>
          </a:prstGeom>
          <a:solidFill>
            <a:srgbClr val="9A7BB8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2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D83CE18-5821-5A5F-1682-B6668401AD16}"/>
              </a:ext>
            </a:extLst>
          </p:cNvPr>
          <p:cNvSpPr txBox="1"/>
          <p:nvPr/>
        </p:nvSpPr>
        <p:spPr>
          <a:xfrm>
            <a:off x="1343395" y="1412776"/>
            <a:ext cx="10484177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수의 배열에서 규칙을 찾아 빈칸에 알맞은 수를 써넣으세요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.</a:t>
            </a:r>
            <a:endParaRPr lang="ko-KR" altLang="en-US" sz="3600" b="1" spc="-300" dirty="0">
              <a:solidFill>
                <a:sysClr val="windowText" lastClr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D7F0F8A-98BF-85F9-692F-D8A49E245515}"/>
              </a:ext>
            </a:extLst>
          </p:cNvPr>
          <p:cNvSpPr txBox="1"/>
          <p:nvPr/>
        </p:nvSpPr>
        <p:spPr>
          <a:xfrm>
            <a:off x="1343395" y="2852936"/>
            <a:ext cx="794280" cy="6832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(1)</a:t>
            </a:r>
            <a:endParaRPr lang="ko-KR" altLang="en-US" sz="3200" b="1" dirty="0">
              <a:solidFill>
                <a:prstClr val="black"/>
              </a:solidFill>
              <a:latin typeface="맑은 고딕" panose="020B0503020000020004" pitchFamily="50" charset="-127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D7F0F8A-98BF-85F9-692F-D8A49E245515}"/>
              </a:ext>
            </a:extLst>
          </p:cNvPr>
          <p:cNvSpPr txBox="1"/>
          <p:nvPr/>
        </p:nvSpPr>
        <p:spPr>
          <a:xfrm>
            <a:off x="1343395" y="4041880"/>
            <a:ext cx="794280" cy="6832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(2)</a:t>
            </a:r>
            <a:endParaRPr lang="ko-KR" altLang="en-US" sz="3200" b="1" dirty="0">
              <a:solidFill>
                <a:prstClr val="black"/>
              </a:solidFill>
              <a:latin typeface="맑은 고딕" panose="020B0503020000020004" pitchFamily="50" charset="-127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5732" y="2636912"/>
            <a:ext cx="4761015" cy="1069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직사각형 2"/>
          <p:cNvSpPr/>
          <p:nvPr/>
        </p:nvSpPr>
        <p:spPr>
          <a:xfrm>
            <a:off x="2222426" y="2843411"/>
            <a:ext cx="720000" cy="6832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2800" b="1" dirty="0">
                <a:solidFill>
                  <a:schemeClr val="tx1"/>
                </a:solidFill>
                <a:effectLst/>
              </a:rPr>
              <a:t>11</a:t>
            </a:r>
            <a:endParaRPr lang="ko-KR" altLang="en-US" sz="28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27" name="직사각형 26"/>
          <p:cNvSpPr/>
          <p:nvPr/>
        </p:nvSpPr>
        <p:spPr>
          <a:xfrm>
            <a:off x="3139195" y="2843411"/>
            <a:ext cx="720000" cy="6832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2800" b="1" dirty="0">
                <a:solidFill>
                  <a:schemeClr val="tx1"/>
                </a:solidFill>
                <a:effectLst/>
              </a:rPr>
              <a:t>22</a:t>
            </a:r>
            <a:endParaRPr lang="ko-KR" altLang="en-US" sz="28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28" name="직사각형 27"/>
          <p:cNvSpPr/>
          <p:nvPr/>
        </p:nvSpPr>
        <p:spPr>
          <a:xfrm>
            <a:off x="4055964" y="2843411"/>
            <a:ext cx="720000" cy="6832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2800" b="1" dirty="0">
                <a:solidFill>
                  <a:schemeClr val="tx1"/>
                </a:solidFill>
                <a:effectLst/>
              </a:rPr>
              <a:t>44</a:t>
            </a:r>
            <a:endParaRPr lang="ko-KR" altLang="en-US" sz="28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29" name="직사각형 28"/>
          <p:cNvSpPr/>
          <p:nvPr/>
        </p:nvSpPr>
        <p:spPr>
          <a:xfrm>
            <a:off x="4972733" y="2843411"/>
            <a:ext cx="720000" cy="6832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2800" b="1" dirty="0">
                <a:solidFill>
                  <a:schemeClr val="tx1"/>
                </a:solidFill>
              </a:rPr>
              <a:t>88</a:t>
            </a:r>
            <a:endParaRPr lang="ko-KR" altLang="en-US" sz="28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30" name="직사각형 29"/>
          <p:cNvSpPr/>
          <p:nvPr/>
        </p:nvSpPr>
        <p:spPr>
          <a:xfrm>
            <a:off x="5880056" y="2843411"/>
            <a:ext cx="720000" cy="6832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2800" b="1" dirty="0">
                <a:solidFill>
                  <a:srgbClr val="FF0000"/>
                </a:solidFill>
                <a:effectLst/>
              </a:rPr>
              <a:t>176</a:t>
            </a:r>
            <a:endParaRPr lang="ko-KR" altLang="en-US" sz="2800" b="1" dirty="0">
              <a:solidFill>
                <a:srgbClr val="FF0000"/>
              </a:solidFill>
              <a:effectLst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5257" y="3954761"/>
            <a:ext cx="4752528" cy="1026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" name="직사각형 30"/>
          <p:cNvSpPr/>
          <p:nvPr/>
        </p:nvSpPr>
        <p:spPr>
          <a:xfrm>
            <a:off x="2222426" y="4117047"/>
            <a:ext cx="720000" cy="6832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2800" b="1" dirty="0">
                <a:solidFill>
                  <a:schemeClr val="tx1"/>
                </a:solidFill>
                <a:effectLst/>
              </a:rPr>
              <a:t>256</a:t>
            </a:r>
            <a:endParaRPr lang="ko-KR" altLang="en-US" sz="28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32" name="직사각형 31"/>
          <p:cNvSpPr/>
          <p:nvPr/>
        </p:nvSpPr>
        <p:spPr>
          <a:xfrm>
            <a:off x="3139195" y="4117047"/>
            <a:ext cx="720000" cy="6832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2800" b="1" dirty="0">
                <a:solidFill>
                  <a:srgbClr val="FF0000"/>
                </a:solidFill>
                <a:effectLst/>
              </a:rPr>
              <a:t>64</a:t>
            </a:r>
            <a:endParaRPr lang="ko-KR" altLang="en-US" sz="2800" b="1" dirty="0">
              <a:solidFill>
                <a:srgbClr val="FF0000"/>
              </a:solidFill>
              <a:effectLst/>
            </a:endParaRPr>
          </a:p>
        </p:txBody>
      </p:sp>
      <p:sp>
        <p:nvSpPr>
          <p:cNvPr id="33" name="직사각형 32"/>
          <p:cNvSpPr/>
          <p:nvPr/>
        </p:nvSpPr>
        <p:spPr>
          <a:xfrm>
            <a:off x="4055964" y="4117047"/>
            <a:ext cx="720000" cy="6832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2800" b="1" dirty="0">
                <a:solidFill>
                  <a:schemeClr val="tx1"/>
                </a:solidFill>
                <a:effectLst/>
              </a:rPr>
              <a:t>16</a:t>
            </a:r>
            <a:endParaRPr lang="ko-KR" altLang="en-US" sz="28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34" name="직사각형 33"/>
          <p:cNvSpPr/>
          <p:nvPr/>
        </p:nvSpPr>
        <p:spPr>
          <a:xfrm>
            <a:off x="4972733" y="4117047"/>
            <a:ext cx="720000" cy="6832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2800" b="1" dirty="0">
                <a:solidFill>
                  <a:schemeClr val="tx1"/>
                </a:solidFill>
                <a:effectLst/>
              </a:rPr>
              <a:t>4</a:t>
            </a:r>
            <a:endParaRPr lang="ko-KR" altLang="en-US" sz="28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35" name="직사각형 34"/>
          <p:cNvSpPr/>
          <p:nvPr/>
        </p:nvSpPr>
        <p:spPr>
          <a:xfrm>
            <a:off x="5889501" y="4117047"/>
            <a:ext cx="720000" cy="6832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2800" b="1" dirty="0">
                <a:solidFill>
                  <a:schemeClr val="tx1"/>
                </a:solidFill>
                <a:effectLst/>
              </a:rPr>
              <a:t>1</a:t>
            </a:r>
            <a:endParaRPr lang="ko-KR" altLang="en-US" sz="2800" b="1" dirty="0">
              <a:solidFill>
                <a:schemeClr val="tx1"/>
              </a:solidFill>
              <a:effectLst/>
            </a:endParaRPr>
          </a:p>
        </p:txBody>
      </p:sp>
      <p:grpSp>
        <p:nvGrpSpPr>
          <p:cNvPr id="40" name="그룹 39">
            <a:extLst>
              <a:ext uri="{FF2B5EF4-FFF2-40B4-BE49-F238E27FC236}">
                <a16:creationId xmlns:a16="http://schemas.microsoft.com/office/drawing/2014/main" id="{65E185C1-1A58-C38C-527D-D00493F7D643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41" name="사각형: 둥근 모서리 52">
              <a:hlinkClick r:id="rId8" action="ppaction://hlinksldjump"/>
              <a:extLst>
                <a:ext uri="{FF2B5EF4-FFF2-40B4-BE49-F238E27FC236}">
                  <a16:creationId xmlns:a16="http://schemas.microsoft.com/office/drawing/2014/main" id="{8BCA78AC-0030-ED1F-0215-AC2627E6FDCA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42" name="사각형: 둥근 모서리 53">
              <a:hlinkClick r:id="rId4" action="ppaction://hlinksldjump"/>
              <a:extLst>
                <a:ext uri="{FF2B5EF4-FFF2-40B4-BE49-F238E27FC236}">
                  <a16:creationId xmlns:a16="http://schemas.microsoft.com/office/drawing/2014/main" id="{BECA9ECD-FDCB-3FEF-EEAB-5D1D47353F9B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</p:grpSp>
      <p:pic>
        <p:nvPicPr>
          <p:cNvPr id="44" name="그림 43">
            <a:extLst>
              <a:ext uri="{FF2B5EF4-FFF2-40B4-BE49-F238E27FC236}">
                <a16:creationId xmlns:a16="http://schemas.microsoft.com/office/drawing/2014/main" id="{D6B552A1-3AFC-CED1-AEDB-10A2C2C597AA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3215806" y="4190039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35B09F48-4152-6C43-92E3-C8F8BAA985C2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5956667" y="2895515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2" name="그룹 30">
            <a:extLst>
              <a:ext uri="{FF2B5EF4-FFF2-40B4-BE49-F238E27FC236}">
                <a16:creationId xmlns:a16="http://schemas.microsoft.com/office/drawing/2014/main" id="{B2843ED7-6843-784A-A42E-7EDB51CC94B9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11" name="그룹 26">
              <a:extLst>
                <a:ext uri="{FF2B5EF4-FFF2-40B4-BE49-F238E27FC236}">
                  <a16:creationId xmlns:a16="http://schemas.microsoft.com/office/drawing/2014/main" id="{31DA0952-0286-0553-0E94-5D25C0C04168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16" name="그래픽 60">
                <a:extLst>
                  <a:ext uri="{FF2B5EF4-FFF2-40B4-BE49-F238E27FC236}">
                    <a16:creationId xmlns:a16="http://schemas.microsoft.com/office/drawing/2014/main" id="{91DB77C8-5CED-B73E-C348-318DAF818CD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18" name="그림 28">
                <a:extLst>
                  <a:ext uri="{FF2B5EF4-FFF2-40B4-BE49-F238E27FC236}">
                    <a16:creationId xmlns:a16="http://schemas.microsoft.com/office/drawing/2014/main" id="{0FF5838A-704C-FCF5-B36A-EB4260546A4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8A88E74-1E3F-F5D3-9A9B-181D3130042B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87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215B3087-1C06-B9C7-BF61-8310BDE965D5}"/>
              </a:ext>
            </a:extLst>
          </p:cNvPr>
          <p:cNvSpPr txBox="1"/>
          <p:nvPr/>
        </p:nvSpPr>
        <p:spPr>
          <a:xfrm>
            <a:off x="9874936" y="263353"/>
            <a:ext cx="2232247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C165A7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C165A7"/>
                </a:solidFill>
              </a:rPr>
              <a:t>6. </a:t>
            </a:r>
            <a:r>
              <a:rPr lang="ko-KR" altLang="en-US" sz="2400" b="1" spc="-300">
                <a:solidFill>
                  <a:srgbClr val="C165A7"/>
                </a:solidFill>
              </a:rPr>
              <a:t>관계와 규칙</a:t>
            </a:r>
            <a:endParaRPr lang="ko-KR" altLang="en-US" sz="2400" b="1" spc="-300" dirty="0">
              <a:solidFill>
                <a:srgbClr val="C165A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0620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2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그룹 44">
            <a:extLst>
              <a:ext uri="{FF2B5EF4-FFF2-40B4-BE49-F238E27FC236}">
                <a16:creationId xmlns:a16="http://schemas.microsoft.com/office/drawing/2014/main" id="{D2AECC9E-5446-867F-F2EE-DA171FA22253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46" name="그룹 45">
              <a:extLst>
                <a:ext uri="{FF2B5EF4-FFF2-40B4-BE49-F238E27FC236}">
                  <a16:creationId xmlns:a16="http://schemas.microsoft.com/office/drawing/2014/main" id="{98DE27CB-0164-899C-DC99-62E469C07390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49" name="직사각형 48">
                <a:extLst>
                  <a:ext uri="{FF2B5EF4-FFF2-40B4-BE49-F238E27FC236}">
                    <a16:creationId xmlns:a16="http://schemas.microsoft.com/office/drawing/2014/main" id="{B309BECD-E0CB-C64F-2AB9-BABB4F8876EA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37</a:t>
                </a:r>
              </a:p>
            </p:txBody>
          </p:sp>
          <p:sp>
            <p:nvSpPr>
              <p:cNvPr id="50" name="직사각형 49">
                <a:extLst>
                  <a:ext uri="{FF2B5EF4-FFF2-40B4-BE49-F238E27FC236}">
                    <a16:creationId xmlns:a16="http://schemas.microsoft.com/office/drawing/2014/main" id="{F7A2786A-72DE-5EC2-59EC-E3FBDBFF2D13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34</a:t>
                </a:r>
              </a:p>
            </p:txBody>
          </p:sp>
          <p:sp>
            <p:nvSpPr>
              <p:cNvPr id="51" name="직사각형 50">
                <a:extLst>
                  <a:ext uri="{FF2B5EF4-FFF2-40B4-BE49-F238E27FC236}">
                    <a16:creationId xmlns:a16="http://schemas.microsoft.com/office/drawing/2014/main" id="{4CE5802E-5150-8F07-7719-A636B9D729B5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47" name="그림 46">
              <a:hlinkClick r:id="rId2" action="ppaction://hlinksldjump"/>
              <a:extLst>
                <a:ext uri="{FF2B5EF4-FFF2-40B4-BE49-F238E27FC236}">
                  <a16:creationId xmlns:a16="http://schemas.microsoft.com/office/drawing/2014/main" id="{0B06458C-A28A-B9C3-F2D7-7ADF200D8F9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8" name="그림 47">
              <a:hlinkClick r:id="rId4" action="ppaction://hlinksldjump"/>
              <a:extLst>
                <a:ext uri="{FF2B5EF4-FFF2-40B4-BE49-F238E27FC236}">
                  <a16:creationId xmlns:a16="http://schemas.microsoft.com/office/drawing/2014/main" id="{A7986BD0-2559-8CCB-C4C5-25F52A265D1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65E185C1-1A58-C38C-527D-D00493F7D643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53" name="사각형: 둥근 모서리 52">
              <a:hlinkClick r:id="rId6" action="ppaction://hlinksldjump"/>
              <a:extLst>
                <a:ext uri="{FF2B5EF4-FFF2-40B4-BE49-F238E27FC236}">
                  <a16:creationId xmlns:a16="http://schemas.microsoft.com/office/drawing/2014/main" id="{8BCA78AC-0030-ED1F-0215-AC2627E6FDCA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54" name="사각형: 둥근 모서리 53">
              <a:hlinkClick r:id="rId6" action="ppaction://hlinksldjump"/>
              <a:extLst>
                <a:ext uri="{FF2B5EF4-FFF2-40B4-BE49-F238E27FC236}">
                  <a16:creationId xmlns:a16="http://schemas.microsoft.com/office/drawing/2014/main" id="{BECA9ECD-FDCB-3FEF-EEAB-5D1D47353F9B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</p:grpSp>
      <p:sp>
        <p:nvSpPr>
          <p:cNvPr id="36" name="순서도: 연결자 35">
            <a:extLst>
              <a:ext uri="{FF2B5EF4-FFF2-40B4-BE49-F238E27FC236}">
                <a16:creationId xmlns:a16="http://schemas.microsoft.com/office/drawing/2014/main" id="{6D923F6B-BA82-9C5E-F4B1-7558C96C8513}"/>
              </a:ext>
            </a:extLst>
          </p:cNvPr>
          <p:cNvSpPr/>
          <p:nvPr/>
        </p:nvSpPr>
        <p:spPr>
          <a:xfrm>
            <a:off x="744412" y="1459566"/>
            <a:ext cx="512213" cy="512213"/>
          </a:xfrm>
          <a:prstGeom prst="flowChartConnector">
            <a:avLst/>
          </a:prstGeom>
          <a:solidFill>
            <a:srgbClr val="9A7BB8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3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D83CE18-5821-5A5F-1682-B6668401AD16}"/>
              </a:ext>
            </a:extLst>
          </p:cNvPr>
          <p:cNvSpPr txBox="1"/>
          <p:nvPr/>
        </p:nvSpPr>
        <p:spPr>
          <a:xfrm>
            <a:off x="1343396" y="1412776"/>
            <a:ext cx="10357170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모양의 배열을 보고 다섯째에 알맞은 모양을 그려 보세요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.</a:t>
            </a:r>
            <a:endParaRPr lang="ko-KR" altLang="en-US" sz="3600" b="1" spc="-300" dirty="0">
              <a:solidFill>
                <a:sysClr val="windowText" lastClr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5411" y="2706179"/>
            <a:ext cx="4177591" cy="14775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6747" y="2706179"/>
            <a:ext cx="2449423" cy="29550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56" name="그룹 55"/>
          <p:cNvGrpSpPr/>
          <p:nvPr/>
        </p:nvGrpSpPr>
        <p:grpSpPr>
          <a:xfrm>
            <a:off x="7450440" y="3868039"/>
            <a:ext cx="1122035" cy="1112674"/>
            <a:chOff x="5034360" y="3447687"/>
            <a:chExt cx="1122035" cy="1112674"/>
          </a:xfrm>
        </p:grpSpPr>
        <p:pic>
          <p:nvPicPr>
            <p:cNvPr id="57" name="Picture 2"/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5076825" y="3447687"/>
              <a:ext cx="1020302" cy="9547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58" name="Picture 2"/>
            <p:cNvPicPr>
              <a:picLocks noChangeAspect="1" noChangeArrowheads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5034360" y="4317474"/>
              <a:ext cx="904876" cy="2428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59" name="Picture 2"/>
            <p:cNvPicPr>
              <a:picLocks noChangeAspect="1" noChangeArrowheads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5251519" y="4317473"/>
              <a:ext cx="904876" cy="2428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60" name="그림 59">
            <a:extLst>
              <a:ext uri="{FF2B5EF4-FFF2-40B4-BE49-F238E27FC236}">
                <a16:creationId xmlns:a16="http://schemas.microsoft.com/office/drawing/2014/main" id="{D6B552A1-3AFC-CED1-AEDB-10A2C2C597AA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7750753" y="4146212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2" name="그룹 30">
            <a:extLst>
              <a:ext uri="{FF2B5EF4-FFF2-40B4-BE49-F238E27FC236}">
                <a16:creationId xmlns:a16="http://schemas.microsoft.com/office/drawing/2014/main" id="{3CBFE865-E81A-288E-C6D9-977F27420F6A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11" name="그룹 26">
              <a:extLst>
                <a:ext uri="{FF2B5EF4-FFF2-40B4-BE49-F238E27FC236}">
                  <a16:creationId xmlns:a16="http://schemas.microsoft.com/office/drawing/2014/main" id="{B59BA2B6-4EBF-4A15-A737-9396B26D9F82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14" name="그래픽 60">
                <a:extLst>
                  <a:ext uri="{FF2B5EF4-FFF2-40B4-BE49-F238E27FC236}">
                    <a16:creationId xmlns:a16="http://schemas.microsoft.com/office/drawing/2014/main" id="{44EF55E8-AB91-3666-4634-6A1AD54A53B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15" name="그림 28">
                <a:extLst>
                  <a:ext uri="{FF2B5EF4-FFF2-40B4-BE49-F238E27FC236}">
                    <a16:creationId xmlns:a16="http://schemas.microsoft.com/office/drawing/2014/main" id="{BE8AAC5E-3B99-8787-67AB-77C1755BFB3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FD5EB65-2305-74AE-8DAC-1EC966ADDF5F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0" lang="en-US" altLang="ko-KR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87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8B763518-9766-1BC1-4816-C716A9DD3ABD}"/>
              </a:ext>
            </a:extLst>
          </p:cNvPr>
          <p:cNvSpPr txBox="1"/>
          <p:nvPr/>
        </p:nvSpPr>
        <p:spPr>
          <a:xfrm>
            <a:off x="9874936" y="263353"/>
            <a:ext cx="2232247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C165A7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C165A7"/>
                </a:solidFill>
              </a:rPr>
              <a:t>6. </a:t>
            </a:r>
            <a:r>
              <a:rPr lang="ko-KR" altLang="en-US" sz="2400" b="1" spc="-300">
                <a:solidFill>
                  <a:srgbClr val="C165A7"/>
                </a:solidFill>
              </a:rPr>
              <a:t>관계와 규칙</a:t>
            </a:r>
            <a:endParaRPr lang="ko-KR" altLang="en-US" sz="2400" b="1" spc="-300" dirty="0">
              <a:solidFill>
                <a:srgbClr val="C165A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1874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그룹 44">
            <a:extLst>
              <a:ext uri="{FF2B5EF4-FFF2-40B4-BE49-F238E27FC236}">
                <a16:creationId xmlns:a16="http://schemas.microsoft.com/office/drawing/2014/main" id="{D2AECC9E-5446-867F-F2EE-DA171FA22253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46" name="그룹 45">
              <a:extLst>
                <a:ext uri="{FF2B5EF4-FFF2-40B4-BE49-F238E27FC236}">
                  <a16:creationId xmlns:a16="http://schemas.microsoft.com/office/drawing/2014/main" id="{98DE27CB-0164-899C-DC99-62E469C07390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49" name="직사각형 48">
                <a:extLst>
                  <a:ext uri="{FF2B5EF4-FFF2-40B4-BE49-F238E27FC236}">
                    <a16:creationId xmlns:a16="http://schemas.microsoft.com/office/drawing/2014/main" id="{B309BECD-E0CB-C64F-2AB9-BABB4F8876EA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37</a:t>
                </a:r>
              </a:p>
            </p:txBody>
          </p:sp>
          <p:sp>
            <p:nvSpPr>
              <p:cNvPr id="50" name="직사각형 49">
                <a:extLst>
                  <a:ext uri="{FF2B5EF4-FFF2-40B4-BE49-F238E27FC236}">
                    <a16:creationId xmlns:a16="http://schemas.microsoft.com/office/drawing/2014/main" id="{F7A2786A-72DE-5EC2-59EC-E3FBDBFF2D13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35</a:t>
                </a:r>
              </a:p>
            </p:txBody>
          </p:sp>
          <p:sp>
            <p:nvSpPr>
              <p:cNvPr id="51" name="직사각형 50">
                <a:extLst>
                  <a:ext uri="{FF2B5EF4-FFF2-40B4-BE49-F238E27FC236}">
                    <a16:creationId xmlns:a16="http://schemas.microsoft.com/office/drawing/2014/main" id="{4CE5802E-5150-8F07-7719-A636B9D729B5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47" name="그림 46">
              <a:hlinkClick r:id="rId2" action="ppaction://hlinksldjump"/>
              <a:extLst>
                <a:ext uri="{FF2B5EF4-FFF2-40B4-BE49-F238E27FC236}">
                  <a16:creationId xmlns:a16="http://schemas.microsoft.com/office/drawing/2014/main" id="{0B06458C-A28A-B9C3-F2D7-7ADF200D8F9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8" name="그림 47">
              <a:hlinkClick r:id="rId4" action="ppaction://hlinksldjump"/>
              <a:extLst>
                <a:ext uri="{FF2B5EF4-FFF2-40B4-BE49-F238E27FC236}">
                  <a16:creationId xmlns:a16="http://schemas.microsoft.com/office/drawing/2014/main" id="{A7986BD0-2559-8CCB-C4C5-25F52A265D1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36" name="순서도: 연결자 35">
            <a:extLst>
              <a:ext uri="{FF2B5EF4-FFF2-40B4-BE49-F238E27FC236}">
                <a16:creationId xmlns:a16="http://schemas.microsoft.com/office/drawing/2014/main" id="{6D923F6B-BA82-9C5E-F4B1-7558C96C8513}"/>
              </a:ext>
            </a:extLst>
          </p:cNvPr>
          <p:cNvSpPr/>
          <p:nvPr/>
        </p:nvSpPr>
        <p:spPr>
          <a:xfrm>
            <a:off x="744412" y="1459566"/>
            <a:ext cx="512213" cy="512213"/>
          </a:xfrm>
          <a:prstGeom prst="flowChartConnector">
            <a:avLst/>
          </a:prstGeom>
          <a:solidFill>
            <a:srgbClr val="9A7BB8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4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D83CE18-5821-5A5F-1682-B6668401AD16}"/>
              </a:ext>
            </a:extLst>
          </p:cNvPr>
          <p:cNvSpPr txBox="1"/>
          <p:nvPr/>
        </p:nvSpPr>
        <p:spPr>
          <a:xfrm>
            <a:off x="1343396" y="1412776"/>
            <a:ext cx="10357170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계산식의 배열에서 규칙을 찾아      안에 알맞은 계산식을 써넣으세요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.</a:t>
            </a:r>
            <a:endParaRPr lang="ko-KR" altLang="en-US" sz="3600" b="1" spc="-300" dirty="0">
              <a:solidFill>
                <a:sysClr val="windowText" lastClr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</p:txBody>
      </p:sp>
      <p:sp>
        <p:nvSpPr>
          <p:cNvPr id="29" name="사각형: 둥근 모서리 20">
            <a:extLst>
              <a:ext uri="{FF2B5EF4-FFF2-40B4-BE49-F238E27FC236}">
                <a16:creationId xmlns:a16="http://schemas.microsoft.com/office/drawing/2014/main" id="{C76374C8-86C1-2ACF-A456-6567499B13EF}"/>
              </a:ext>
            </a:extLst>
          </p:cNvPr>
          <p:cNvSpPr/>
          <p:nvPr/>
        </p:nvSpPr>
        <p:spPr>
          <a:xfrm>
            <a:off x="7394979" y="1469301"/>
            <a:ext cx="369177" cy="381353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grpSp>
        <p:nvGrpSpPr>
          <p:cNvPr id="31" name="그룹 30"/>
          <p:cNvGrpSpPr/>
          <p:nvPr/>
        </p:nvGrpSpPr>
        <p:grpSpPr>
          <a:xfrm>
            <a:off x="3862812" y="2616880"/>
            <a:ext cx="6121620" cy="3129400"/>
            <a:chOff x="3035190" y="1576387"/>
            <a:chExt cx="6121620" cy="3129400"/>
          </a:xfrm>
        </p:grpSpPr>
        <p:pic>
          <p:nvPicPr>
            <p:cNvPr id="32" name="Picture 3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35190" y="1576387"/>
              <a:ext cx="6121620" cy="31294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3" name="Picture 3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3456892" y="1747517"/>
              <a:ext cx="810308" cy="4318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4" name="Picture 3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3456892" y="2330447"/>
              <a:ext cx="810308" cy="4318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5" name="Picture 3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3456892" y="2913377"/>
              <a:ext cx="810308" cy="4318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7" name="Picture 3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3456892" y="3496307"/>
              <a:ext cx="810308" cy="4318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9" name="Picture 3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3456892" y="4079237"/>
              <a:ext cx="810308" cy="4318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0" name="직사각형 39"/>
            <p:cNvSpPr/>
            <p:nvPr/>
          </p:nvSpPr>
          <p:spPr>
            <a:xfrm>
              <a:off x="5047394" y="1733550"/>
              <a:ext cx="3601306" cy="44576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" name="직사각형 40"/>
            <p:cNvSpPr/>
            <p:nvPr/>
          </p:nvSpPr>
          <p:spPr>
            <a:xfrm>
              <a:off x="5047394" y="2317750"/>
              <a:ext cx="3601306" cy="44576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" name="직사각형 41"/>
            <p:cNvSpPr/>
            <p:nvPr/>
          </p:nvSpPr>
          <p:spPr>
            <a:xfrm>
              <a:off x="5047394" y="2901950"/>
              <a:ext cx="3601306" cy="44576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3" name="직사각형 42"/>
            <p:cNvSpPr/>
            <p:nvPr/>
          </p:nvSpPr>
          <p:spPr>
            <a:xfrm>
              <a:off x="5047394" y="3486150"/>
              <a:ext cx="3601306" cy="44576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16518F5C-83A3-40A5-A572-7DD97939CB8F}"/>
              </a:ext>
            </a:extLst>
          </p:cNvPr>
          <p:cNvSpPr txBox="1"/>
          <p:nvPr/>
        </p:nvSpPr>
        <p:spPr>
          <a:xfrm>
            <a:off x="4220328" y="2756260"/>
            <a:ext cx="938679" cy="457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ko-KR" altLang="en-US" sz="2800" b="1" spc="-300" dirty="0"/>
              <a:t>첫째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16518F5C-83A3-40A5-A572-7DD97939CB8F}"/>
              </a:ext>
            </a:extLst>
          </p:cNvPr>
          <p:cNvSpPr txBox="1"/>
          <p:nvPr/>
        </p:nvSpPr>
        <p:spPr>
          <a:xfrm>
            <a:off x="4220328" y="3347128"/>
            <a:ext cx="938679" cy="457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ko-KR" altLang="en-US" sz="2800" b="1" spc="-300" dirty="0"/>
              <a:t>둘째</a:t>
            </a:r>
            <a:endParaRPr lang="en-US" altLang="ko-KR" sz="2800" b="1" spc="-300" dirty="0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16518F5C-83A3-40A5-A572-7DD97939CB8F}"/>
              </a:ext>
            </a:extLst>
          </p:cNvPr>
          <p:cNvSpPr txBox="1"/>
          <p:nvPr/>
        </p:nvSpPr>
        <p:spPr>
          <a:xfrm>
            <a:off x="4220328" y="3937996"/>
            <a:ext cx="938679" cy="457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ko-KR" altLang="en-US" sz="2800" b="1" spc="-300" dirty="0"/>
              <a:t>셋째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16518F5C-83A3-40A5-A572-7DD97939CB8F}"/>
              </a:ext>
            </a:extLst>
          </p:cNvPr>
          <p:cNvSpPr txBox="1"/>
          <p:nvPr/>
        </p:nvSpPr>
        <p:spPr>
          <a:xfrm>
            <a:off x="4220328" y="4528864"/>
            <a:ext cx="938679" cy="457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ko-KR" altLang="en-US" sz="2800" b="1" spc="-300" dirty="0"/>
              <a:t>넷째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16518F5C-83A3-40A5-A572-7DD97939CB8F}"/>
              </a:ext>
            </a:extLst>
          </p:cNvPr>
          <p:cNvSpPr txBox="1"/>
          <p:nvPr/>
        </p:nvSpPr>
        <p:spPr>
          <a:xfrm>
            <a:off x="4056597" y="5119730"/>
            <a:ext cx="1227799" cy="457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ko-KR" altLang="en-US" sz="2800" b="1" spc="-300"/>
              <a:t>다섯째</a:t>
            </a:r>
            <a:endParaRPr lang="ko-KR" altLang="en-US" sz="2800" b="1" spc="-300" dirty="0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16518F5C-83A3-40A5-A572-7DD97939CB8F}"/>
              </a:ext>
            </a:extLst>
          </p:cNvPr>
          <p:cNvSpPr txBox="1"/>
          <p:nvPr/>
        </p:nvSpPr>
        <p:spPr>
          <a:xfrm>
            <a:off x="5597902" y="2756260"/>
            <a:ext cx="4029472" cy="457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US" altLang="ko-KR" sz="2800" b="1" spc="-300" dirty="0"/>
              <a:t>1×1=1</a:t>
            </a:r>
            <a:endParaRPr lang="ko-KR" altLang="en-US" sz="2800" b="1" spc="-300" dirty="0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16518F5C-83A3-40A5-A572-7DD97939CB8F}"/>
              </a:ext>
            </a:extLst>
          </p:cNvPr>
          <p:cNvSpPr txBox="1"/>
          <p:nvPr/>
        </p:nvSpPr>
        <p:spPr>
          <a:xfrm>
            <a:off x="5597902" y="3345541"/>
            <a:ext cx="4029472" cy="457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US" altLang="ko-KR" sz="2800" b="1" spc="-300" dirty="0"/>
              <a:t>2×2=1+3</a:t>
            </a:r>
            <a:endParaRPr lang="ko-KR" altLang="en-US" sz="2800" b="1" spc="-300" dirty="0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16518F5C-83A3-40A5-A572-7DD97939CB8F}"/>
              </a:ext>
            </a:extLst>
          </p:cNvPr>
          <p:cNvSpPr txBox="1"/>
          <p:nvPr/>
        </p:nvSpPr>
        <p:spPr>
          <a:xfrm>
            <a:off x="5597902" y="3928471"/>
            <a:ext cx="4029472" cy="457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US" altLang="ko-KR" sz="2800" b="1" spc="-300" dirty="0"/>
              <a:t>3×3=1+3+5</a:t>
            </a:r>
            <a:endParaRPr lang="ko-KR" altLang="en-US" sz="2800" b="1" spc="-300" dirty="0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16518F5C-83A3-40A5-A572-7DD97939CB8F}"/>
              </a:ext>
            </a:extLst>
          </p:cNvPr>
          <p:cNvSpPr txBox="1"/>
          <p:nvPr/>
        </p:nvSpPr>
        <p:spPr>
          <a:xfrm>
            <a:off x="5597902" y="4528864"/>
            <a:ext cx="4029472" cy="457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US" altLang="ko-KR" sz="2800" b="1" spc="-300" dirty="0"/>
              <a:t>4×4=1+3+5+7</a:t>
            </a:r>
            <a:endParaRPr lang="ko-KR" altLang="en-US" sz="2800" b="1" spc="-300" dirty="0"/>
          </a:p>
        </p:txBody>
      </p:sp>
      <p:sp>
        <p:nvSpPr>
          <p:cNvPr id="71" name="사각형: 둥근 모서리 2">
            <a:extLst>
              <a:ext uri="{FF2B5EF4-FFF2-40B4-BE49-F238E27FC236}">
                <a16:creationId xmlns:a16="http://schemas.microsoft.com/office/drawing/2014/main" id="{BD7BEDC2-F993-29D2-6CCE-FA4D1CA27A60}"/>
              </a:ext>
            </a:extLst>
          </p:cNvPr>
          <p:cNvSpPr/>
          <p:nvPr/>
        </p:nvSpPr>
        <p:spPr>
          <a:xfrm>
            <a:off x="6012450" y="5078330"/>
            <a:ext cx="3253403" cy="5400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 dirty="0">
              <a:solidFill>
                <a:srgbClr val="FF0000"/>
              </a:solidFill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16518F5C-83A3-40A5-A572-7DD97939CB8F}"/>
              </a:ext>
            </a:extLst>
          </p:cNvPr>
          <p:cNvSpPr txBox="1"/>
          <p:nvPr/>
        </p:nvSpPr>
        <p:spPr>
          <a:xfrm>
            <a:off x="5635994" y="5140322"/>
            <a:ext cx="4029472" cy="457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US" altLang="ko-KR" sz="2800" b="1" spc="-300" dirty="0">
                <a:solidFill>
                  <a:srgbClr val="FF0000"/>
                </a:solidFill>
              </a:rPr>
              <a:t>5×5=1+3+5+7+9</a:t>
            </a:r>
            <a:endParaRPr lang="ko-KR" altLang="en-US" sz="2800" b="1" spc="-300" dirty="0">
              <a:solidFill>
                <a:srgbClr val="FF0000"/>
              </a:solidFill>
            </a:endParaRPr>
          </a:p>
        </p:txBody>
      </p:sp>
      <p:grpSp>
        <p:nvGrpSpPr>
          <p:cNvPr id="56" name="그룹 55">
            <a:extLst>
              <a:ext uri="{FF2B5EF4-FFF2-40B4-BE49-F238E27FC236}">
                <a16:creationId xmlns:a16="http://schemas.microsoft.com/office/drawing/2014/main" id="{65E185C1-1A58-C38C-527D-D00493F7D643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57" name="사각형: 둥근 모서리 52">
              <a:hlinkClick r:id="rId2" action="ppaction://hlinksldjump"/>
              <a:extLst>
                <a:ext uri="{FF2B5EF4-FFF2-40B4-BE49-F238E27FC236}">
                  <a16:creationId xmlns:a16="http://schemas.microsoft.com/office/drawing/2014/main" id="{8BCA78AC-0030-ED1F-0215-AC2627E6FDCA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58" name="사각형: 둥근 모서리 53">
              <a:hlinkClick r:id="rId8" action="ppaction://hlinksldjump"/>
              <a:extLst>
                <a:ext uri="{FF2B5EF4-FFF2-40B4-BE49-F238E27FC236}">
                  <a16:creationId xmlns:a16="http://schemas.microsoft.com/office/drawing/2014/main" id="{BECA9ECD-FDCB-3FEF-EEAB-5D1D47353F9B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</p:grpSp>
      <p:pic>
        <p:nvPicPr>
          <p:cNvPr id="52" name="그림 51">
            <a:extLst>
              <a:ext uri="{FF2B5EF4-FFF2-40B4-BE49-F238E27FC236}">
                <a16:creationId xmlns:a16="http://schemas.microsoft.com/office/drawing/2014/main" id="{D6B552A1-3AFC-CED1-AEDB-10A2C2C597AA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7355762" y="5070165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2" name="그룹 30">
            <a:extLst>
              <a:ext uri="{FF2B5EF4-FFF2-40B4-BE49-F238E27FC236}">
                <a16:creationId xmlns:a16="http://schemas.microsoft.com/office/drawing/2014/main" id="{CF93CA37-13CE-1FB3-7567-7D48B18A3B93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11" name="그룹 26">
              <a:extLst>
                <a:ext uri="{FF2B5EF4-FFF2-40B4-BE49-F238E27FC236}">
                  <a16:creationId xmlns:a16="http://schemas.microsoft.com/office/drawing/2014/main" id="{6D2FF841-E7E1-37D2-DCF8-ADA55292F69E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14" name="그래픽 60">
                <a:extLst>
                  <a:ext uri="{FF2B5EF4-FFF2-40B4-BE49-F238E27FC236}">
                    <a16:creationId xmlns:a16="http://schemas.microsoft.com/office/drawing/2014/main" id="{DD5BDB58-4C58-8679-74BF-91F85B5AACE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15" name="그림 28">
                <a:extLst>
                  <a:ext uri="{FF2B5EF4-FFF2-40B4-BE49-F238E27FC236}">
                    <a16:creationId xmlns:a16="http://schemas.microsoft.com/office/drawing/2014/main" id="{3356BC5C-E281-29CF-EC3E-57229CDC3B0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A1FF710-5424-8CCF-3DD9-01BECD51C5DC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87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7AC86C30-E421-E026-17C6-6CA38BE17C7D}"/>
              </a:ext>
            </a:extLst>
          </p:cNvPr>
          <p:cNvSpPr txBox="1"/>
          <p:nvPr/>
        </p:nvSpPr>
        <p:spPr>
          <a:xfrm>
            <a:off x="9874936" y="263353"/>
            <a:ext cx="2232247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C165A7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C165A7"/>
                </a:solidFill>
              </a:rPr>
              <a:t>6. </a:t>
            </a:r>
            <a:r>
              <a:rPr lang="ko-KR" altLang="en-US" sz="2400" b="1" spc="-300">
                <a:solidFill>
                  <a:srgbClr val="C165A7"/>
                </a:solidFill>
              </a:rPr>
              <a:t>관계와 규칙</a:t>
            </a:r>
            <a:endParaRPr lang="ko-KR" altLang="en-US" sz="2400" b="1" spc="-300" dirty="0">
              <a:solidFill>
                <a:srgbClr val="C165A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2912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그룹 44">
            <a:extLst>
              <a:ext uri="{FF2B5EF4-FFF2-40B4-BE49-F238E27FC236}">
                <a16:creationId xmlns:a16="http://schemas.microsoft.com/office/drawing/2014/main" id="{D2AECC9E-5446-867F-F2EE-DA171FA22253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46" name="그룹 45">
              <a:extLst>
                <a:ext uri="{FF2B5EF4-FFF2-40B4-BE49-F238E27FC236}">
                  <a16:creationId xmlns:a16="http://schemas.microsoft.com/office/drawing/2014/main" id="{98DE27CB-0164-899C-DC99-62E469C07390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49" name="직사각형 48">
                <a:extLst>
                  <a:ext uri="{FF2B5EF4-FFF2-40B4-BE49-F238E27FC236}">
                    <a16:creationId xmlns:a16="http://schemas.microsoft.com/office/drawing/2014/main" id="{B309BECD-E0CB-C64F-2AB9-BABB4F8876EA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37</a:t>
                </a:r>
              </a:p>
            </p:txBody>
          </p:sp>
          <p:sp>
            <p:nvSpPr>
              <p:cNvPr id="50" name="직사각형 49">
                <a:extLst>
                  <a:ext uri="{FF2B5EF4-FFF2-40B4-BE49-F238E27FC236}">
                    <a16:creationId xmlns:a16="http://schemas.microsoft.com/office/drawing/2014/main" id="{F7A2786A-72DE-5EC2-59EC-E3FBDBFF2D13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36</a:t>
                </a:r>
              </a:p>
            </p:txBody>
          </p:sp>
          <p:sp>
            <p:nvSpPr>
              <p:cNvPr id="51" name="직사각형 50">
                <a:extLst>
                  <a:ext uri="{FF2B5EF4-FFF2-40B4-BE49-F238E27FC236}">
                    <a16:creationId xmlns:a16="http://schemas.microsoft.com/office/drawing/2014/main" id="{4CE5802E-5150-8F07-7719-A636B9D729B5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47" name="그림 46">
              <a:hlinkClick r:id="rId2" action="ppaction://hlinksldjump"/>
              <a:extLst>
                <a:ext uri="{FF2B5EF4-FFF2-40B4-BE49-F238E27FC236}">
                  <a16:creationId xmlns:a16="http://schemas.microsoft.com/office/drawing/2014/main" id="{0B06458C-A28A-B9C3-F2D7-7ADF200D8F9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8" name="그림 47">
              <a:hlinkClick r:id="rId4" action="ppaction://hlinksldjump"/>
              <a:extLst>
                <a:ext uri="{FF2B5EF4-FFF2-40B4-BE49-F238E27FC236}">
                  <a16:creationId xmlns:a16="http://schemas.microsoft.com/office/drawing/2014/main" id="{A7986BD0-2559-8CCB-C4C5-25F52A265D1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36" name="순서도: 연결자 35">
            <a:extLst>
              <a:ext uri="{FF2B5EF4-FFF2-40B4-BE49-F238E27FC236}">
                <a16:creationId xmlns:a16="http://schemas.microsoft.com/office/drawing/2014/main" id="{6D923F6B-BA82-9C5E-F4B1-7558C96C8513}"/>
              </a:ext>
            </a:extLst>
          </p:cNvPr>
          <p:cNvSpPr/>
          <p:nvPr/>
        </p:nvSpPr>
        <p:spPr>
          <a:xfrm>
            <a:off x="744412" y="1459566"/>
            <a:ext cx="512213" cy="512213"/>
          </a:xfrm>
          <a:prstGeom prst="flowChartConnector">
            <a:avLst/>
          </a:prstGeom>
          <a:solidFill>
            <a:srgbClr val="9A7BB8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5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D83CE18-5821-5A5F-1682-B6668401AD16}"/>
              </a:ext>
            </a:extLst>
          </p:cNvPr>
          <p:cNvSpPr txBox="1"/>
          <p:nvPr/>
        </p:nvSpPr>
        <p:spPr>
          <a:xfrm>
            <a:off x="1343395" y="1412776"/>
            <a:ext cx="10886705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     안에 알맞은 수를 구해 보세요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.</a:t>
            </a:r>
            <a:endParaRPr lang="ko-KR" altLang="en-US" sz="3600" b="1" spc="-300" dirty="0">
              <a:solidFill>
                <a:sysClr val="windowText" lastClr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</p:txBody>
      </p:sp>
      <p:sp>
        <p:nvSpPr>
          <p:cNvPr id="29" name="사각형: 둥근 모서리 20">
            <a:extLst>
              <a:ext uri="{FF2B5EF4-FFF2-40B4-BE49-F238E27FC236}">
                <a16:creationId xmlns:a16="http://schemas.microsoft.com/office/drawing/2014/main" id="{C76374C8-86C1-2ACF-A456-6567499B13EF}"/>
              </a:ext>
            </a:extLst>
          </p:cNvPr>
          <p:cNvSpPr/>
          <p:nvPr/>
        </p:nvSpPr>
        <p:spPr>
          <a:xfrm>
            <a:off x="1434637" y="1469301"/>
            <a:ext cx="369177" cy="381353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0D7F0F8A-98BF-85F9-692F-D8A49E245515}"/>
              </a:ext>
            </a:extLst>
          </p:cNvPr>
          <p:cNvSpPr txBox="1"/>
          <p:nvPr/>
        </p:nvSpPr>
        <p:spPr>
          <a:xfrm>
            <a:off x="1271464" y="2136420"/>
            <a:ext cx="3176735" cy="6832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(1)</a:t>
            </a:r>
            <a:endParaRPr lang="ko-KR" altLang="en-US" sz="3200" b="1" dirty="0">
              <a:solidFill>
                <a:prstClr val="black"/>
              </a:solidFill>
              <a:latin typeface="맑은 고딕" panose="020B0503020000020004" pitchFamily="50" charset="-127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010EFFB0-FC86-6530-803F-B9F027AF7A4E}"/>
              </a:ext>
            </a:extLst>
          </p:cNvPr>
          <p:cNvSpPr txBox="1"/>
          <p:nvPr/>
        </p:nvSpPr>
        <p:spPr>
          <a:xfrm>
            <a:off x="1847528" y="2143279"/>
            <a:ext cx="8723000" cy="625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      =31+26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D7F0F8A-98BF-85F9-692F-D8A49E245515}"/>
              </a:ext>
            </a:extLst>
          </p:cNvPr>
          <p:cNvSpPr txBox="1"/>
          <p:nvPr/>
        </p:nvSpPr>
        <p:spPr>
          <a:xfrm>
            <a:off x="1271464" y="2978678"/>
            <a:ext cx="3176735" cy="625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(2)</a:t>
            </a:r>
            <a:endParaRPr lang="ko-KR" altLang="en-US" sz="3200" b="1" dirty="0">
              <a:solidFill>
                <a:prstClr val="black"/>
              </a:solidFill>
              <a:latin typeface="맑은 고딕" panose="020B0503020000020004" pitchFamily="50" charset="-127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0D7F0F8A-98BF-85F9-692F-D8A49E245515}"/>
              </a:ext>
            </a:extLst>
          </p:cNvPr>
          <p:cNvSpPr txBox="1"/>
          <p:nvPr/>
        </p:nvSpPr>
        <p:spPr>
          <a:xfrm>
            <a:off x="1271464" y="3820937"/>
            <a:ext cx="3176735" cy="625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(3)</a:t>
            </a:r>
            <a:endParaRPr lang="ko-KR" altLang="en-US" sz="3200" b="1" dirty="0">
              <a:solidFill>
                <a:prstClr val="black"/>
              </a:solidFill>
              <a:latin typeface="맑은 고딕" panose="020B0503020000020004" pitchFamily="50" charset="-127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010EFFB0-FC86-6530-803F-B9F027AF7A4E}"/>
              </a:ext>
            </a:extLst>
          </p:cNvPr>
          <p:cNvSpPr txBox="1"/>
          <p:nvPr/>
        </p:nvSpPr>
        <p:spPr>
          <a:xfrm>
            <a:off x="1909504" y="3827796"/>
            <a:ext cx="8723000" cy="625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87=37+</a:t>
            </a:r>
          </a:p>
        </p:txBody>
      </p:sp>
      <p:sp>
        <p:nvSpPr>
          <p:cNvPr id="72" name="사각형: 둥근 모서리 9">
            <a:extLst>
              <a:ext uri="{FF2B5EF4-FFF2-40B4-BE49-F238E27FC236}">
                <a16:creationId xmlns:a16="http://schemas.microsoft.com/office/drawing/2014/main" id="{D89E41FD-05B3-E2BB-90F4-5818E15906DC}"/>
              </a:ext>
            </a:extLst>
          </p:cNvPr>
          <p:cNvSpPr/>
          <p:nvPr/>
        </p:nvSpPr>
        <p:spPr>
          <a:xfrm>
            <a:off x="2024808" y="2132856"/>
            <a:ext cx="755588" cy="6480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3E97D6"/>
            </a:solidFill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 dirty="0">
              <a:solidFill>
                <a:srgbClr val="FF0000"/>
              </a:solidFill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2DA23FFD-7B84-7C50-87BD-1DFDADA0D5AC}"/>
              </a:ext>
            </a:extLst>
          </p:cNvPr>
          <p:cNvSpPr txBox="1"/>
          <p:nvPr/>
        </p:nvSpPr>
        <p:spPr>
          <a:xfrm>
            <a:off x="2024808" y="2135803"/>
            <a:ext cx="7200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spc="-300" dirty="0">
                <a:solidFill>
                  <a:srgbClr val="FF0000"/>
                </a:solidFill>
              </a:rPr>
              <a:t>57</a:t>
            </a:r>
            <a:endParaRPr lang="ko-KR" altLang="en-US" sz="3200" dirty="0"/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010EFFB0-FC86-6530-803F-B9F027AF7A4E}"/>
              </a:ext>
            </a:extLst>
          </p:cNvPr>
          <p:cNvSpPr txBox="1"/>
          <p:nvPr/>
        </p:nvSpPr>
        <p:spPr>
          <a:xfrm>
            <a:off x="1847528" y="3011980"/>
            <a:ext cx="8723000" cy="6832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      +42=52</a:t>
            </a:r>
          </a:p>
        </p:txBody>
      </p:sp>
      <p:sp>
        <p:nvSpPr>
          <p:cNvPr id="83" name="사각형: 둥근 모서리 9">
            <a:extLst>
              <a:ext uri="{FF2B5EF4-FFF2-40B4-BE49-F238E27FC236}">
                <a16:creationId xmlns:a16="http://schemas.microsoft.com/office/drawing/2014/main" id="{D89E41FD-05B3-E2BB-90F4-5818E15906DC}"/>
              </a:ext>
            </a:extLst>
          </p:cNvPr>
          <p:cNvSpPr/>
          <p:nvPr/>
        </p:nvSpPr>
        <p:spPr>
          <a:xfrm>
            <a:off x="2024808" y="3001557"/>
            <a:ext cx="755588" cy="6480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3E97D6"/>
            </a:solidFill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 dirty="0">
              <a:solidFill>
                <a:srgbClr val="FF0000"/>
              </a:solidFill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2DA23FFD-7B84-7C50-87BD-1DFDADA0D5AC}"/>
              </a:ext>
            </a:extLst>
          </p:cNvPr>
          <p:cNvSpPr txBox="1"/>
          <p:nvPr/>
        </p:nvSpPr>
        <p:spPr>
          <a:xfrm>
            <a:off x="2024808" y="3004504"/>
            <a:ext cx="7200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spc="-300" dirty="0">
                <a:solidFill>
                  <a:srgbClr val="FF0000"/>
                </a:solidFill>
              </a:rPr>
              <a:t>10</a:t>
            </a:r>
            <a:endParaRPr lang="ko-KR" altLang="en-US" sz="3200" dirty="0"/>
          </a:p>
        </p:txBody>
      </p:sp>
      <p:sp>
        <p:nvSpPr>
          <p:cNvPr id="87" name="사각형: 둥근 모서리 9">
            <a:extLst>
              <a:ext uri="{FF2B5EF4-FFF2-40B4-BE49-F238E27FC236}">
                <a16:creationId xmlns:a16="http://schemas.microsoft.com/office/drawing/2014/main" id="{D89E41FD-05B3-E2BB-90F4-5818E15906DC}"/>
              </a:ext>
            </a:extLst>
          </p:cNvPr>
          <p:cNvSpPr/>
          <p:nvPr/>
        </p:nvSpPr>
        <p:spPr>
          <a:xfrm>
            <a:off x="3534050" y="3850675"/>
            <a:ext cx="755588" cy="6480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3E97D6"/>
            </a:solidFill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 dirty="0">
              <a:solidFill>
                <a:srgbClr val="FF0000"/>
              </a:solidFill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2DA23FFD-7B84-7C50-87BD-1DFDADA0D5AC}"/>
              </a:ext>
            </a:extLst>
          </p:cNvPr>
          <p:cNvSpPr txBox="1"/>
          <p:nvPr/>
        </p:nvSpPr>
        <p:spPr>
          <a:xfrm>
            <a:off x="3534050" y="3853622"/>
            <a:ext cx="7200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spc="-300" dirty="0">
                <a:solidFill>
                  <a:srgbClr val="FF0000"/>
                </a:solidFill>
              </a:rPr>
              <a:t>50</a:t>
            </a:r>
            <a:endParaRPr lang="ko-KR" altLang="en-US" sz="3200" dirty="0"/>
          </a:p>
        </p:txBody>
      </p: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65E185C1-1A58-C38C-527D-D00493F7D643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40" name="사각형: 둥근 모서리 52">
              <a:hlinkClick r:id="rId6" action="ppaction://hlinksldjump"/>
              <a:extLst>
                <a:ext uri="{FF2B5EF4-FFF2-40B4-BE49-F238E27FC236}">
                  <a16:creationId xmlns:a16="http://schemas.microsoft.com/office/drawing/2014/main" id="{8BCA78AC-0030-ED1F-0215-AC2627E6FDCA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41" name="사각형: 둥근 모서리 53">
              <a:hlinkClick r:id="rId7" action="ppaction://hlinksldjump"/>
              <a:extLst>
                <a:ext uri="{FF2B5EF4-FFF2-40B4-BE49-F238E27FC236}">
                  <a16:creationId xmlns:a16="http://schemas.microsoft.com/office/drawing/2014/main" id="{BECA9ECD-FDCB-3FEF-EEAB-5D1D47353F9B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</p:grpSp>
      <p:pic>
        <p:nvPicPr>
          <p:cNvPr id="42" name="그림 41">
            <a:extLst>
              <a:ext uri="{FF2B5EF4-FFF2-40B4-BE49-F238E27FC236}">
                <a16:creationId xmlns:a16="http://schemas.microsoft.com/office/drawing/2014/main" id="{2CAEF5B7-5610-CA60-9968-212D6F750671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2119213" y="2178691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43" name="그림 42">
            <a:extLst>
              <a:ext uri="{FF2B5EF4-FFF2-40B4-BE49-F238E27FC236}">
                <a16:creationId xmlns:a16="http://schemas.microsoft.com/office/drawing/2014/main" id="{2CAEF5B7-5610-CA60-9968-212D6F750671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2119213" y="3047392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44" name="그림 43">
            <a:extLst>
              <a:ext uri="{FF2B5EF4-FFF2-40B4-BE49-F238E27FC236}">
                <a16:creationId xmlns:a16="http://schemas.microsoft.com/office/drawing/2014/main" id="{2CAEF5B7-5610-CA60-9968-212D6F750671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3628455" y="3896510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2" name="그룹 30">
            <a:extLst>
              <a:ext uri="{FF2B5EF4-FFF2-40B4-BE49-F238E27FC236}">
                <a16:creationId xmlns:a16="http://schemas.microsoft.com/office/drawing/2014/main" id="{51F5EEEF-47BE-DB9A-4671-3A300875400C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11" name="그룹 26">
              <a:extLst>
                <a:ext uri="{FF2B5EF4-FFF2-40B4-BE49-F238E27FC236}">
                  <a16:creationId xmlns:a16="http://schemas.microsoft.com/office/drawing/2014/main" id="{F56CBC35-02B3-56E4-F3FE-F87DEE7F1D60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14" name="그래픽 60">
                <a:extLst>
                  <a:ext uri="{FF2B5EF4-FFF2-40B4-BE49-F238E27FC236}">
                    <a16:creationId xmlns:a16="http://schemas.microsoft.com/office/drawing/2014/main" id="{3D8F7724-5FFD-53C8-E94E-048ECE6D048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15" name="그림 28">
                <a:extLst>
                  <a:ext uri="{FF2B5EF4-FFF2-40B4-BE49-F238E27FC236}">
                    <a16:creationId xmlns:a16="http://schemas.microsoft.com/office/drawing/2014/main" id="{07D2B182-AC57-D946-1D1D-98F2923E4C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1A31D83-0C9E-9618-B46C-70C62D4E99AD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87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C290BE02-9F38-28DF-2F2E-B09262B0641C}"/>
              </a:ext>
            </a:extLst>
          </p:cNvPr>
          <p:cNvSpPr txBox="1"/>
          <p:nvPr/>
        </p:nvSpPr>
        <p:spPr>
          <a:xfrm>
            <a:off x="9874936" y="263353"/>
            <a:ext cx="2232247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C165A7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C165A7"/>
                </a:solidFill>
              </a:rPr>
              <a:t>6. </a:t>
            </a:r>
            <a:r>
              <a:rPr lang="ko-KR" altLang="en-US" sz="2400" b="1" spc="-300">
                <a:solidFill>
                  <a:srgbClr val="C165A7"/>
                </a:solidFill>
              </a:rPr>
              <a:t>관계와 규칙</a:t>
            </a:r>
            <a:endParaRPr lang="ko-KR" altLang="en-US" sz="2400" b="1" spc="-300" dirty="0">
              <a:solidFill>
                <a:srgbClr val="C165A7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DD1276D-6949-3B9C-A101-CDA328FE763C}"/>
              </a:ext>
            </a:extLst>
          </p:cNvPr>
          <p:cNvSpPr txBox="1"/>
          <p:nvPr/>
        </p:nvSpPr>
        <p:spPr>
          <a:xfrm>
            <a:off x="1271464" y="4690035"/>
            <a:ext cx="5112568" cy="625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(4) 48+      =50+27</a:t>
            </a:r>
            <a:endParaRPr lang="ko-KR" altLang="en-US" sz="3200" b="1" dirty="0">
              <a:solidFill>
                <a:prstClr val="black"/>
              </a:solidFill>
              <a:latin typeface="맑은 고딕" panose="020B0503020000020004" pitchFamily="50" charset="-127"/>
            </a:endParaRPr>
          </a:p>
        </p:txBody>
      </p:sp>
      <p:sp>
        <p:nvSpPr>
          <p:cNvPr id="4" name="사각형: 둥근 모서리 9">
            <a:extLst>
              <a:ext uri="{FF2B5EF4-FFF2-40B4-BE49-F238E27FC236}">
                <a16:creationId xmlns:a16="http://schemas.microsoft.com/office/drawing/2014/main" id="{AA9570B7-65B9-A81F-6E25-56AA7245B555}"/>
              </a:ext>
            </a:extLst>
          </p:cNvPr>
          <p:cNvSpPr/>
          <p:nvPr/>
        </p:nvSpPr>
        <p:spPr>
          <a:xfrm>
            <a:off x="2820132" y="4719773"/>
            <a:ext cx="755588" cy="6480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3E97D6"/>
            </a:solidFill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 dirty="0">
              <a:solidFill>
                <a:srgbClr val="FF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E31A502-53EF-CFCD-C5BC-99A815F3481C}"/>
              </a:ext>
            </a:extLst>
          </p:cNvPr>
          <p:cNvSpPr txBox="1"/>
          <p:nvPr/>
        </p:nvSpPr>
        <p:spPr>
          <a:xfrm>
            <a:off x="2820132" y="4722720"/>
            <a:ext cx="7200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spc="-300" dirty="0">
                <a:solidFill>
                  <a:srgbClr val="FF0000"/>
                </a:solidFill>
              </a:rPr>
              <a:t>29</a:t>
            </a:r>
            <a:endParaRPr lang="ko-KR" altLang="en-US" sz="3200" dirty="0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9EB5FCB8-DA03-16D2-AC26-DFA430CFA196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2956177" y="4780904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42718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/>
      <p:bldP spid="84" grpId="0"/>
      <p:bldP spid="88" grpId="0"/>
      <p:bldP spid="5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그룹 44">
            <a:extLst>
              <a:ext uri="{FF2B5EF4-FFF2-40B4-BE49-F238E27FC236}">
                <a16:creationId xmlns:a16="http://schemas.microsoft.com/office/drawing/2014/main" id="{D2AECC9E-5446-867F-F2EE-DA171FA22253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46" name="그룹 45">
              <a:extLst>
                <a:ext uri="{FF2B5EF4-FFF2-40B4-BE49-F238E27FC236}">
                  <a16:creationId xmlns:a16="http://schemas.microsoft.com/office/drawing/2014/main" id="{98DE27CB-0164-899C-DC99-62E469C07390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49" name="직사각형 48">
                <a:extLst>
                  <a:ext uri="{FF2B5EF4-FFF2-40B4-BE49-F238E27FC236}">
                    <a16:creationId xmlns:a16="http://schemas.microsoft.com/office/drawing/2014/main" id="{B309BECD-E0CB-C64F-2AB9-BABB4F8876EA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37</a:t>
                </a:r>
              </a:p>
            </p:txBody>
          </p:sp>
          <p:sp>
            <p:nvSpPr>
              <p:cNvPr id="50" name="직사각형 49">
                <a:extLst>
                  <a:ext uri="{FF2B5EF4-FFF2-40B4-BE49-F238E27FC236}">
                    <a16:creationId xmlns:a16="http://schemas.microsoft.com/office/drawing/2014/main" id="{F7A2786A-72DE-5EC2-59EC-E3FBDBFF2D13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37</a:t>
                </a:r>
              </a:p>
            </p:txBody>
          </p:sp>
          <p:sp>
            <p:nvSpPr>
              <p:cNvPr id="51" name="직사각형 50">
                <a:extLst>
                  <a:ext uri="{FF2B5EF4-FFF2-40B4-BE49-F238E27FC236}">
                    <a16:creationId xmlns:a16="http://schemas.microsoft.com/office/drawing/2014/main" id="{4CE5802E-5150-8F07-7719-A636B9D729B5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47" name="그림 46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0B06458C-A28A-B9C3-F2D7-7ADF200D8F9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8" name="그림 47">
              <a:hlinkClick r:id="rId3" action="ppaction://hlinksldjump"/>
              <a:extLst>
                <a:ext uri="{FF2B5EF4-FFF2-40B4-BE49-F238E27FC236}">
                  <a16:creationId xmlns:a16="http://schemas.microsoft.com/office/drawing/2014/main" id="{A7986BD0-2559-8CCB-C4C5-25F52A265D1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36" name="순서도: 연결자 35">
            <a:extLst>
              <a:ext uri="{FF2B5EF4-FFF2-40B4-BE49-F238E27FC236}">
                <a16:creationId xmlns:a16="http://schemas.microsoft.com/office/drawing/2014/main" id="{6D923F6B-BA82-9C5E-F4B1-7558C96C8513}"/>
              </a:ext>
            </a:extLst>
          </p:cNvPr>
          <p:cNvSpPr/>
          <p:nvPr/>
        </p:nvSpPr>
        <p:spPr>
          <a:xfrm>
            <a:off x="744412" y="1459566"/>
            <a:ext cx="512213" cy="512213"/>
          </a:xfrm>
          <a:prstGeom prst="flowChartConnector">
            <a:avLst/>
          </a:prstGeom>
          <a:solidFill>
            <a:srgbClr val="9A7BB8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6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D83CE18-5821-5A5F-1682-B6668401AD16}"/>
              </a:ext>
            </a:extLst>
          </p:cNvPr>
          <p:cNvSpPr txBox="1"/>
          <p:nvPr/>
        </p:nvSpPr>
        <p:spPr>
          <a:xfrm>
            <a:off x="1343396" y="1412776"/>
            <a:ext cx="10615946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공깃돌로 만든 모양의 배열을 보고 규칙에 따라 공깃돌의 수가 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81</a:t>
            </a:r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인 모양은 몇째 모양일지 구해 보세요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.</a:t>
            </a:r>
            <a:endParaRPr lang="ko-KR" altLang="en-US" sz="3600" b="1" spc="-300" dirty="0">
              <a:solidFill>
                <a:sysClr val="windowText" lastClr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1642" y="2708919"/>
            <a:ext cx="5229448" cy="19948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5480BA42-A1A7-36FF-476A-2B0C99DB945E}"/>
              </a:ext>
            </a:extLst>
          </p:cNvPr>
          <p:cNvSpPr txBox="1"/>
          <p:nvPr/>
        </p:nvSpPr>
        <p:spPr>
          <a:xfrm>
            <a:off x="7498562" y="4725144"/>
            <a:ext cx="4167633" cy="625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spc="-150" dirty="0">
                <a:solidFill>
                  <a:prstClr val="black"/>
                </a:solidFill>
                <a:latin typeface="맑은 고딕" panose="020B0503020000020004" pitchFamily="50" charset="-127"/>
              </a:rPr>
              <a:t>(                       )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72006A4-6949-0CD9-8B5D-7B9B09ECAC44}"/>
              </a:ext>
            </a:extLst>
          </p:cNvPr>
          <p:cNvSpPr txBox="1"/>
          <p:nvPr/>
        </p:nvSpPr>
        <p:spPr>
          <a:xfrm>
            <a:off x="8927035" y="4793954"/>
            <a:ext cx="224419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3200" b="1" spc="-300" dirty="0">
                <a:solidFill>
                  <a:srgbClr val="FF0000"/>
                </a:solidFill>
                <a:latin typeface="맑은 고딕" panose="020B0503020000020004" pitchFamily="50" charset="-127"/>
              </a:rPr>
              <a:t>아홉째</a:t>
            </a:r>
            <a:endParaRPr lang="ko-KR" altLang="en-US" sz="3200" spc="-300" dirty="0">
              <a:solidFill>
                <a:srgbClr val="FF0000"/>
              </a:solidFill>
            </a:endParaRPr>
          </a:p>
        </p:txBody>
      </p:sp>
      <p:pic>
        <p:nvPicPr>
          <p:cNvPr id="42" name="그림 41">
            <a:extLst>
              <a:ext uri="{FF2B5EF4-FFF2-40B4-BE49-F238E27FC236}">
                <a16:creationId xmlns:a16="http://schemas.microsoft.com/office/drawing/2014/main" id="{D6B552A1-3AFC-CED1-AEDB-10A2C2C597AA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9731072" y="4797152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26" name="그룹 25">
            <a:extLst>
              <a:ext uri="{FF2B5EF4-FFF2-40B4-BE49-F238E27FC236}">
                <a16:creationId xmlns:a16="http://schemas.microsoft.com/office/drawing/2014/main" id="{65E185C1-1A58-C38C-527D-D00493F7D643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27" name="사각형: 둥근 모서리 52">
              <a:hlinkClick r:id="rId3" action="ppaction://hlinksldjump"/>
              <a:extLst>
                <a:ext uri="{FF2B5EF4-FFF2-40B4-BE49-F238E27FC236}">
                  <a16:creationId xmlns:a16="http://schemas.microsoft.com/office/drawing/2014/main" id="{8BCA78AC-0030-ED1F-0215-AC2627E6FDCA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28" name="사각형: 둥근 모서리 53">
              <a:hlinkClick r:id="rId7" action="ppaction://hlinksldjump"/>
              <a:extLst>
                <a:ext uri="{FF2B5EF4-FFF2-40B4-BE49-F238E27FC236}">
                  <a16:creationId xmlns:a16="http://schemas.microsoft.com/office/drawing/2014/main" id="{BECA9ECD-FDCB-3FEF-EEAB-5D1D47353F9B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</p:grpSp>
      <p:grpSp>
        <p:nvGrpSpPr>
          <p:cNvPr id="2" name="그룹 30">
            <a:extLst>
              <a:ext uri="{FF2B5EF4-FFF2-40B4-BE49-F238E27FC236}">
                <a16:creationId xmlns:a16="http://schemas.microsoft.com/office/drawing/2014/main" id="{0381C289-DE57-EC22-4DCF-B714BD98512F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11" name="그룹 26">
              <a:extLst>
                <a:ext uri="{FF2B5EF4-FFF2-40B4-BE49-F238E27FC236}">
                  <a16:creationId xmlns:a16="http://schemas.microsoft.com/office/drawing/2014/main" id="{4BF468C3-2D7D-7700-BDF9-67859C91DB05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14" name="그래픽 60">
                <a:extLst>
                  <a:ext uri="{FF2B5EF4-FFF2-40B4-BE49-F238E27FC236}">
                    <a16:creationId xmlns:a16="http://schemas.microsoft.com/office/drawing/2014/main" id="{3A6F36B2-F018-678E-A530-4BDED20485C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15" name="그림 28">
                <a:extLst>
                  <a:ext uri="{FF2B5EF4-FFF2-40B4-BE49-F238E27FC236}">
                    <a16:creationId xmlns:a16="http://schemas.microsoft.com/office/drawing/2014/main" id="{B3003F90-1B9F-7002-055A-117F2448722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1BD728B-1FFF-C331-7E55-0BE1FF19E5E7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87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21A484DF-89CB-CC6E-B8A1-FEE23174A8DA}"/>
              </a:ext>
            </a:extLst>
          </p:cNvPr>
          <p:cNvSpPr txBox="1"/>
          <p:nvPr/>
        </p:nvSpPr>
        <p:spPr>
          <a:xfrm>
            <a:off x="9874936" y="263353"/>
            <a:ext cx="2232247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C165A7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C165A7"/>
                </a:solidFill>
              </a:rPr>
              <a:t>6. </a:t>
            </a:r>
            <a:r>
              <a:rPr lang="ko-KR" altLang="en-US" sz="2400" b="1" spc="-300">
                <a:solidFill>
                  <a:srgbClr val="C165A7"/>
                </a:solidFill>
              </a:rPr>
              <a:t>관계와 규칙</a:t>
            </a:r>
            <a:endParaRPr lang="ko-KR" altLang="en-US" sz="2400" b="1" spc="-300" dirty="0">
              <a:solidFill>
                <a:srgbClr val="C165A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9334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D83CE18-5821-5A5F-1682-B6668401AD16}"/>
              </a:ext>
            </a:extLst>
          </p:cNvPr>
          <p:cNvSpPr txBox="1"/>
          <p:nvPr/>
        </p:nvSpPr>
        <p:spPr>
          <a:xfrm>
            <a:off x="1343396" y="1412776"/>
            <a:ext cx="10428230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밑줄 친 숫자가 나타내는 값이 얼마인지 써 보세요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.</a:t>
            </a:r>
            <a:endParaRPr lang="ko-KR" altLang="en-US" sz="3600" b="1" spc="-300" dirty="0">
              <a:solidFill>
                <a:sysClr val="windowText" lastClr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</p:txBody>
      </p:sp>
      <p:sp>
        <p:nvSpPr>
          <p:cNvPr id="8" name="순서도: 연결자 7">
            <a:extLst>
              <a:ext uri="{FF2B5EF4-FFF2-40B4-BE49-F238E27FC236}">
                <a16:creationId xmlns:a16="http://schemas.microsoft.com/office/drawing/2014/main" id="{6D923F6B-BA82-9C5E-F4B1-7558C96C8513}"/>
              </a:ext>
            </a:extLst>
          </p:cNvPr>
          <p:cNvSpPr/>
          <p:nvPr/>
        </p:nvSpPr>
        <p:spPr>
          <a:xfrm>
            <a:off x="744412" y="1459566"/>
            <a:ext cx="512213" cy="512213"/>
          </a:xfrm>
          <a:prstGeom prst="flowChartConnector">
            <a:avLst/>
          </a:prstGeom>
          <a:solidFill>
            <a:srgbClr val="40B6E9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3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150C0572-8FAC-627C-C878-40F84AD44E27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14" name="그룹 13">
              <a:extLst>
                <a:ext uri="{FF2B5EF4-FFF2-40B4-BE49-F238E27FC236}">
                  <a16:creationId xmlns:a16="http://schemas.microsoft.com/office/drawing/2014/main" id="{10914761-B1B1-6BC8-EAE3-94469C582E66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36" name="직사각형 35">
                <a:extLst>
                  <a:ext uri="{FF2B5EF4-FFF2-40B4-BE49-F238E27FC236}">
                    <a16:creationId xmlns:a16="http://schemas.microsoft.com/office/drawing/2014/main" id="{4C9B29A1-D218-084E-2F7F-6DB66C9C6BF4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37</a:t>
                </a:r>
              </a:p>
            </p:txBody>
          </p:sp>
          <p:sp>
            <p:nvSpPr>
              <p:cNvPr id="42" name="직사각형 41">
                <a:extLst>
                  <a:ext uri="{FF2B5EF4-FFF2-40B4-BE49-F238E27FC236}">
                    <a16:creationId xmlns:a16="http://schemas.microsoft.com/office/drawing/2014/main" id="{0FE5B1B3-7B4A-4F6C-C29B-720A3D8CE17C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4</a:t>
                </a:r>
              </a:p>
            </p:txBody>
          </p:sp>
          <p:sp>
            <p:nvSpPr>
              <p:cNvPr id="43" name="직사각형 42">
                <a:extLst>
                  <a:ext uri="{FF2B5EF4-FFF2-40B4-BE49-F238E27FC236}">
                    <a16:creationId xmlns:a16="http://schemas.microsoft.com/office/drawing/2014/main" id="{B8570F18-ED33-3E89-901B-98709FAB0F8A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0" name="그림 29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0D81108A-8559-1724-21D8-037329F6703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1" name="그림 30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58F68AA5-F99C-9D95-A2C2-3C27220E67C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46" name="사각형: 둥근 모서리 45">
            <a:hlinkClick r:id="rId4" action="ppaction://hlinksldjump"/>
            <a:extLst>
              <a:ext uri="{FF2B5EF4-FFF2-40B4-BE49-F238E27FC236}">
                <a16:creationId xmlns:a16="http://schemas.microsoft.com/office/drawing/2014/main" id="{43A67297-F39A-2EB0-5C6C-A3BBCE2B51CA}"/>
              </a:ext>
            </a:extLst>
          </p:cNvPr>
          <p:cNvSpPr/>
          <p:nvPr/>
        </p:nvSpPr>
        <p:spPr>
          <a:xfrm>
            <a:off x="1249587" y="6401095"/>
            <a:ext cx="554227" cy="379630"/>
          </a:xfrm>
          <a:prstGeom prst="roundRect">
            <a:avLst>
              <a:gd name="adj" fmla="val 50000"/>
            </a:avLst>
          </a:prstGeom>
          <a:solidFill>
            <a:srgbClr val="40B6E9"/>
          </a:solidFill>
          <a:ln>
            <a:noFill/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43200" tIns="36000" rIns="43200" bIns="18000" rtlCol="0" anchor="ctr">
            <a:spAutoFit/>
          </a:bodyPr>
          <a:lstStyle/>
          <a:p>
            <a:pPr algn="ctr"/>
            <a:r>
              <a:rPr lang="ko-KR" altLang="en-US" sz="1400" b="1" dirty="0">
                <a:solidFill>
                  <a:schemeClr val="bg1"/>
                </a:solidFill>
              </a:rPr>
              <a:t>전개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0D7F0F8A-98BF-85F9-692F-D8A49E245515}"/>
              </a:ext>
            </a:extLst>
          </p:cNvPr>
          <p:cNvSpPr txBox="1"/>
          <p:nvPr/>
        </p:nvSpPr>
        <p:spPr>
          <a:xfrm>
            <a:off x="1281279" y="2215902"/>
            <a:ext cx="5505468" cy="6832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(1) 7362531900</a:t>
            </a:r>
            <a:endParaRPr lang="ko-KR" altLang="en-US" sz="3200" b="1" dirty="0">
              <a:solidFill>
                <a:prstClr val="black"/>
              </a:solidFill>
              <a:latin typeface="맑은 고딕" panose="020B0503020000020004" pitchFamily="50" charset="-127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D7F0F8A-98BF-85F9-692F-D8A49E245515}"/>
              </a:ext>
            </a:extLst>
          </p:cNvPr>
          <p:cNvSpPr txBox="1"/>
          <p:nvPr/>
        </p:nvSpPr>
        <p:spPr>
          <a:xfrm>
            <a:off x="1281279" y="3956085"/>
            <a:ext cx="3806609" cy="6832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(2) 48315930000</a:t>
            </a:r>
            <a:endParaRPr lang="ko-KR" altLang="en-US" sz="3200" b="1" dirty="0">
              <a:solidFill>
                <a:prstClr val="black"/>
              </a:solidFill>
              <a:latin typeface="맑은 고딕" panose="020B0503020000020004" pitchFamily="50" charset="-127"/>
            </a:endParaRPr>
          </a:p>
        </p:txBody>
      </p:sp>
      <p:sp>
        <p:nvSpPr>
          <p:cNvPr id="58" name="직사각형 57"/>
          <p:cNvSpPr/>
          <p:nvPr/>
        </p:nvSpPr>
        <p:spPr>
          <a:xfrm>
            <a:off x="3575720" y="2899166"/>
            <a:ext cx="401298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600" b="1" dirty="0"/>
              <a:t>(                      )</a:t>
            </a:r>
            <a:endParaRPr lang="ko-KR" altLang="en-US" sz="3600" dirty="0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A6A3F10-F030-4B1E-AC32-F522FD7FD83B}"/>
              </a:ext>
            </a:extLst>
          </p:cNvPr>
          <p:cNvSpPr txBox="1"/>
          <p:nvPr/>
        </p:nvSpPr>
        <p:spPr>
          <a:xfrm>
            <a:off x="4727847" y="2977017"/>
            <a:ext cx="1829663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60000000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62" name="직사각형 61"/>
          <p:cNvSpPr/>
          <p:nvPr/>
        </p:nvSpPr>
        <p:spPr>
          <a:xfrm>
            <a:off x="3575720" y="4558998"/>
            <a:ext cx="401298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600" b="1" dirty="0"/>
              <a:t>(                      )</a:t>
            </a:r>
            <a:endParaRPr lang="ko-KR" altLang="en-US" sz="3600" dirty="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FA6A3F10-F030-4B1E-AC32-F522FD7FD83B}"/>
              </a:ext>
            </a:extLst>
          </p:cNvPr>
          <p:cNvSpPr txBox="1"/>
          <p:nvPr/>
        </p:nvSpPr>
        <p:spPr>
          <a:xfrm>
            <a:off x="4367807" y="4636849"/>
            <a:ext cx="2418939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8000000000</a:t>
            </a:r>
            <a:endParaRPr lang="ko-KR" altLang="en-US" dirty="0">
              <a:solidFill>
                <a:srgbClr val="FF0000"/>
              </a:solidFill>
            </a:endParaRPr>
          </a:p>
        </p:txBody>
      </p:sp>
      <p:cxnSp>
        <p:nvCxnSpPr>
          <p:cNvPr id="5" name="직선 연결선 4"/>
          <p:cNvCxnSpPr/>
          <p:nvPr/>
        </p:nvCxnSpPr>
        <p:spPr>
          <a:xfrm>
            <a:off x="2495600" y="2731050"/>
            <a:ext cx="288032" cy="0"/>
          </a:xfrm>
          <a:prstGeom prst="line">
            <a:avLst/>
          </a:prstGeom>
          <a:ln w="28575">
            <a:solidFill>
              <a:srgbClr val="F311B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직선 연결선 64"/>
          <p:cNvCxnSpPr/>
          <p:nvPr/>
        </p:nvCxnSpPr>
        <p:spPr>
          <a:xfrm>
            <a:off x="2271263" y="4462051"/>
            <a:ext cx="288032" cy="0"/>
          </a:xfrm>
          <a:prstGeom prst="line">
            <a:avLst/>
          </a:prstGeom>
          <a:ln w="28575">
            <a:solidFill>
              <a:srgbClr val="F311B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사각형: 둥근 모서리 48">
            <a:hlinkClick r:id="rId5" action="ppaction://hlinksldjump"/>
            <a:extLst>
              <a:ext uri="{FF2B5EF4-FFF2-40B4-BE49-F238E27FC236}">
                <a16:creationId xmlns:a16="http://schemas.microsoft.com/office/drawing/2014/main" id="{A16D1039-CFE8-E3F4-BC04-5530AC096D4B}"/>
              </a:ext>
            </a:extLst>
          </p:cNvPr>
          <p:cNvSpPr/>
          <p:nvPr/>
        </p:nvSpPr>
        <p:spPr>
          <a:xfrm>
            <a:off x="236948" y="6391126"/>
            <a:ext cx="977023" cy="396000"/>
          </a:xfrm>
          <a:prstGeom prst="roundRect">
            <a:avLst>
              <a:gd name="adj" fmla="val 50000"/>
            </a:avLst>
          </a:prstGeom>
          <a:solidFill>
            <a:srgbClr val="E9E9E9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43200" tIns="36000" rIns="43200" bIns="18000" rtlCol="0" anchor="ctr">
            <a:spAutoFit/>
          </a:bodyPr>
          <a:lstStyle/>
          <a:p>
            <a:pPr algn="ctr"/>
            <a:r>
              <a:rPr lang="ko-KR" altLang="en-US" sz="1400" b="1" dirty="0">
                <a:solidFill>
                  <a:srgbClr val="868686"/>
                </a:solidFill>
              </a:rPr>
              <a:t>차시 시작</a:t>
            </a:r>
          </a:p>
        </p:txBody>
      </p:sp>
      <p:pic>
        <p:nvPicPr>
          <p:cNvPr id="35" name="그림 34">
            <a:extLst>
              <a:ext uri="{FF2B5EF4-FFF2-40B4-BE49-F238E27FC236}">
                <a16:creationId xmlns:a16="http://schemas.microsoft.com/office/drawing/2014/main" id="{C16335DE-84DB-46DC-80AD-D4D5005A6D8B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5359289" y="2977017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37" name="그림 36">
            <a:extLst>
              <a:ext uri="{FF2B5EF4-FFF2-40B4-BE49-F238E27FC236}">
                <a16:creationId xmlns:a16="http://schemas.microsoft.com/office/drawing/2014/main" id="{BC2F1F69-1EA7-4B6B-A0DB-78FD447D7281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5359289" y="4626717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4" name="그룹 30">
            <a:extLst>
              <a:ext uri="{FF2B5EF4-FFF2-40B4-BE49-F238E27FC236}">
                <a16:creationId xmlns:a16="http://schemas.microsoft.com/office/drawing/2014/main" id="{8A95F319-AA9E-5A4C-187D-FFDA23062C4C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7" name="그룹 26">
              <a:extLst>
                <a:ext uri="{FF2B5EF4-FFF2-40B4-BE49-F238E27FC236}">
                  <a16:creationId xmlns:a16="http://schemas.microsoft.com/office/drawing/2014/main" id="{FE30B73C-C5A5-A9B2-436D-DD8C110F2950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10" name="그래픽 60">
                <a:extLst>
                  <a:ext uri="{FF2B5EF4-FFF2-40B4-BE49-F238E27FC236}">
                    <a16:creationId xmlns:a16="http://schemas.microsoft.com/office/drawing/2014/main" id="{FFF65B3C-5013-ADDC-87B0-59CDE139D89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11" name="그림 28">
                <a:extLst>
                  <a:ext uri="{FF2B5EF4-FFF2-40B4-BE49-F238E27FC236}">
                    <a16:creationId xmlns:a16="http://schemas.microsoft.com/office/drawing/2014/main" id="{ABAE8DC4-FBCE-45FA-A8DF-D8B986F94BA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9" name="TextBox 3">
              <a:extLst>
                <a:ext uri="{FF2B5EF4-FFF2-40B4-BE49-F238E27FC236}">
                  <a16:creationId xmlns:a16="http://schemas.microsoft.com/office/drawing/2014/main" id="{F2D1D13B-03E4-02BB-D187-B1B9F0F7DC55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82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84F2D211-EF70-C341-9ACC-FE5A7DE2D469}"/>
              </a:ext>
            </a:extLst>
          </p:cNvPr>
          <p:cNvSpPr txBox="1"/>
          <p:nvPr/>
        </p:nvSpPr>
        <p:spPr>
          <a:xfrm>
            <a:off x="9874936" y="263353"/>
            <a:ext cx="2232247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40B6E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00B0F0"/>
                </a:solidFill>
              </a:rPr>
              <a:t>1. </a:t>
            </a:r>
            <a:r>
              <a:rPr lang="ko-KR" altLang="en-US" sz="2400" b="1" spc="-300" dirty="0">
                <a:solidFill>
                  <a:srgbClr val="00B0F0"/>
                </a:solidFill>
              </a:rPr>
              <a:t>큰 수</a:t>
            </a:r>
          </a:p>
        </p:txBody>
      </p:sp>
    </p:spTree>
    <p:extLst>
      <p:ext uri="{BB962C8B-B14F-4D97-AF65-F5344CB8AC3E}">
        <p14:creationId xmlns:p14="http://schemas.microsoft.com/office/powerpoint/2010/main" val="3647625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/>
      <p:bldP spid="6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D83CE18-5821-5A5F-1682-B6668401AD16}"/>
              </a:ext>
            </a:extLst>
          </p:cNvPr>
          <p:cNvSpPr txBox="1"/>
          <p:nvPr/>
        </p:nvSpPr>
        <p:spPr>
          <a:xfrm>
            <a:off x="1343396" y="1412776"/>
            <a:ext cx="10428230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규칙에 따라 빈칸에 알맞은 수를 써넣으세요</a:t>
            </a: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.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" name="순서도: 연결자 7">
            <a:extLst>
              <a:ext uri="{FF2B5EF4-FFF2-40B4-BE49-F238E27FC236}">
                <a16:creationId xmlns:a16="http://schemas.microsoft.com/office/drawing/2014/main" id="{6D923F6B-BA82-9C5E-F4B1-7558C96C8513}"/>
              </a:ext>
            </a:extLst>
          </p:cNvPr>
          <p:cNvSpPr/>
          <p:nvPr/>
        </p:nvSpPr>
        <p:spPr>
          <a:xfrm>
            <a:off x="744412" y="1459566"/>
            <a:ext cx="512213" cy="512213"/>
          </a:xfrm>
          <a:prstGeom prst="flowChartConnector">
            <a:avLst/>
          </a:prstGeom>
          <a:solidFill>
            <a:srgbClr val="40B6E9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4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D7726C75-76CC-E920-67EF-4751316E2C6B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27" name="그룹 26">
              <a:extLst>
                <a:ext uri="{FF2B5EF4-FFF2-40B4-BE49-F238E27FC236}">
                  <a16:creationId xmlns:a16="http://schemas.microsoft.com/office/drawing/2014/main" id="{99693971-12EE-1692-488F-57C5F9D3AA27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45" name="직사각형 44">
                <a:extLst>
                  <a:ext uri="{FF2B5EF4-FFF2-40B4-BE49-F238E27FC236}">
                    <a16:creationId xmlns:a16="http://schemas.microsoft.com/office/drawing/2014/main" id="{2D7456CE-B1BF-CBB3-13B4-24965A2E4E8F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37</a:t>
                </a:r>
              </a:p>
            </p:txBody>
          </p:sp>
          <p:sp>
            <p:nvSpPr>
              <p:cNvPr id="46" name="직사각형 45">
                <a:extLst>
                  <a:ext uri="{FF2B5EF4-FFF2-40B4-BE49-F238E27FC236}">
                    <a16:creationId xmlns:a16="http://schemas.microsoft.com/office/drawing/2014/main" id="{993177DD-286F-FF6B-909B-BD761D5FF5EB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5</a:t>
                </a:r>
              </a:p>
            </p:txBody>
          </p:sp>
          <p:sp>
            <p:nvSpPr>
              <p:cNvPr id="47" name="직사각형 46">
                <a:extLst>
                  <a:ext uri="{FF2B5EF4-FFF2-40B4-BE49-F238E27FC236}">
                    <a16:creationId xmlns:a16="http://schemas.microsoft.com/office/drawing/2014/main" id="{22294B13-CF78-C7AA-74C6-246551890CE3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6" name="그림 35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40A97F58-06D6-C324-6684-78D455DD86B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4" name="그림 43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CAF959D6-B270-D29C-DE53-FEFFA9518A5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50" name="사각형: 둥근 모서리 49">
            <a:hlinkClick r:id="rId5" action="ppaction://hlinksldjump"/>
            <a:extLst>
              <a:ext uri="{FF2B5EF4-FFF2-40B4-BE49-F238E27FC236}">
                <a16:creationId xmlns:a16="http://schemas.microsoft.com/office/drawing/2014/main" id="{C45FDBFA-A6E8-3B49-D406-2722BF4CF3AC}"/>
              </a:ext>
            </a:extLst>
          </p:cNvPr>
          <p:cNvSpPr/>
          <p:nvPr/>
        </p:nvSpPr>
        <p:spPr>
          <a:xfrm>
            <a:off x="1249587" y="6401095"/>
            <a:ext cx="554227" cy="379630"/>
          </a:xfrm>
          <a:prstGeom prst="roundRect">
            <a:avLst>
              <a:gd name="adj" fmla="val 50000"/>
            </a:avLst>
          </a:prstGeom>
          <a:solidFill>
            <a:srgbClr val="40B6E9"/>
          </a:solidFill>
          <a:ln>
            <a:noFill/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43200" tIns="36000" rIns="43200" bIns="18000" rtlCol="0" anchor="ctr">
            <a:spAutoFit/>
          </a:bodyPr>
          <a:lstStyle/>
          <a:p>
            <a:pPr algn="ctr"/>
            <a:r>
              <a:rPr lang="ko-KR" altLang="en-US" sz="1400" b="1" dirty="0">
                <a:solidFill>
                  <a:schemeClr val="bg1"/>
                </a:solidFill>
              </a:rPr>
              <a:t>전개</a:t>
            </a:r>
          </a:p>
        </p:txBody>
      </p:sp>
      <p:sp>
        <p:nvSpPr>
          <p:cNvPr id="35" name="사각형: 둥근 모서리 48">
            <a:hlinkClick r:id="rId6" action="ppaction://hlinksldjump"/>
            <a:extLst>
              <a:ext uri="{FF2B5EF4-FFF2-40B4-BE49-F238E27FC236}">
                <a16:creationId xmlns:a16="http://schemas.microsoft.com/office/drawing/2014/main" id="{A16D1039-CFE8-E3F4-BC04-5530AC096D4B}"/>
              </a:ext>
            </a:extLst>
          </p:cNvPr>
          <p:cNvSpPr/>
          <p:nvPr/>
        </p:nvSpPr>
        <p:spPr>
          <a:xfrm>
            <a:off x="236948" y="6391126"/>
            <a:ext cx="977023" cy="396000"/>
          </a:xfrm>
          <a:prstGeom prst="roundRect">
            <a:avLst>
              <a:gd name="adj" fmla="val 50000"/>
            </a:avLst>
          </a:prstGeom>
          <a:solidFill>
            <a:srgbClr val="E9E9E9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43200" tIns="36000" rIns="43200" bIns="18000" rtlCol="0" anchor="ctr">
            <a:spAutoFit/>
          </a:bodyPr>
          <a:lstStyle/>
          <a:p>
            <a:pPr algn="ctr"/>
            <a:r>
              <a:rPr lang="ko-KR" altLang="en-US" sz="1400" b="1" dirty="0">
                <a:solidFill>
                  <a:srgbClr val="868686"/>
                </a:solidFill>
              </a:rPr>
              <a:t>차시 시작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1A6BAEEA-A055-442E-8658-26A9D616D2F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95321" y="2136950"/>
            <a:ext cx="4875220" cy="2074402"/>
          </a:xfrm>
          <a:prstGeom prst="rect">
            <a:avLst/>
          </a:prstGeom>
        </p:spPr>
      </p:pic>
      <p:sp>
        <p:nvSpPr>
          <p:cNvPr id="40" name="직사각형 39">
            <a:extLst>
              <a:ext uri="{FF2B5EF4-FFF2-40B4-BE49-F238E27FC236}">
                <a16:creationId xmlns:a16="http://schemas.microsoft.com/office/drawing/2014/main" id="{BF6FD8C2-345B-47FA-990C-38DBFEDDC677}"/>
              </a:ext>
            </a:extLst>
          </p:cNvPr>
          <p:cNvSpPr/>
          <p:nvPr/>
        </p:nvSpPr>
        <p:spPr>
          <a:xfrm>
            <a:off x="3418120" y="2438785"/>
            <a:ext cx="1167674" cy="352463"/>
          </a:xfrm>
          <a:prstGeom prst="rect">
            <a:avLst/>
          </a:prstGeom>
          <a:solidFill>
            <a:srgbClr val="FEEF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3200" b="1" spc="-300" dirty="0">
                <a:solidFill>
                  <a:schemeClr val="tx1"/>
                </a:solidFill>
              </a:rPr>
              <a:t>375</a:t>
            </a:r>
            <a:r>
              <a:rPr lang="ko-KR" altLang="en-US" sz="3200" b="1" spc="-300" dirty="0">
                <a:solidFill>
                  <a:schemeClr val="tx1"/>
                </a:solidFill>
              </a:rPr>
              <a:t>억</a:t>
            </a:r>
            <a:endParaRPr lang="en-US" altLang="ko-KR" sz="3200" b="1" spc="-300" dirty="0">
              <a:solidFill>
                <a:schemeClr val="tx1"/>
              </a:solidFill>
            </a:endParaRP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1219AD4E-9D3B-44B9-9777-9F7FFAB3A5DF}"/>
              </a:ext>
            </a:extLst>
          </p:cNvPr>
          <p:cNvSpPr/>
          <p:nvPr/>
        </p:nvSpPr>
        <p:spPr>
          <a:xfrm>
            <a:off x="5098098" y="2438785"/>
            <a:ext cx="1167674" cy="352463"/>
          </a:xfrm>
          <a:prstGeom prst="rect">
            <a:avLst/>
          </a:prstGeom>
          <a:solidFill>
            <a:srgbClr val="FEEF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3200" b="1" spc="-300" dirty="0">
                <a:solidFill>
                  <a:schemeClr val="tx1"/>
                </a:solidFill>
              </a:rPr>
              <a:t>385</a:t>
            </a:r>
            <a:r>
              <a:rPr lang="ko-KR" altLang="en-US" sz="3200" b="1" spc="-300" dirty="0">
                <a:solidFill>
                  <a:schemeClr val="tx1"/>
                </a:solidFill>
              </a:rPr>
              <a:t>억</a:t>
            </a:r>
            <a:endParaRPr lang="en-US" altLang="ko-KR" sz="3200" b="1" spc="-300" dirty="0">
              <a:solidFill>
                <a:schemeClr val="tx1"/>
              </a:solidFill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5D71ACA9-2610-4F45-9A8F-A319C7A718DC}"/>
              </a:ext>
            </a:extLst>
          </p:cNvPr>
          <p:cNvSpPr/>
          <p:nvPr/>
        </p:nvSpPr>
        <p:spPr>
          <a:xfrm>
            <a:off x="3329209" y="3563911"/>
            <a:ext cx="1167674" cy="352463"/>
          </a:xfrm>
          <a:prstGeom prst="rect">
            <a:avLst/>
          </a:prstGeom>
          <a:solidFill>
            <a:srgbClr val="FEEF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3200" b="1" spc="-300" dirty="0">
                <a:solidFill>
                  <a:schemeClr val="tx1"/>
                </a:solidFill>
              </a:rPr>
              <a:t>415</a:t>
            </a:r>
            <a:r>
              <a:rPr lang="ko-KR" altLang="en-US" sz="3200" b="1" spc="-300" dirty="0">
                <a:solidFill>
                  <a:schemeClr val="tx1"/>
                </a:solidFill>
              </a:rPr>
              <a:t>억</a:t>
            </a:r>
            <a:endParaRPr lang="en-US" altLang="ko-KR" sz="3200" b="1" spc="-300" dirty="0">
              <a:solidFill>
                <a:schemeClr val="tx1"/>
              </a:solidFill>
            </a:endParaRPr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id="{95A28EC8-3580-445D-BCE3-3B3F98F99FBE}"/>
              </a:ext>
            </a:extLst>
          </p:cNvPr>
          <p:cNvSpPr/>
          <p:nvPr/>
        </p:nvSpPr>
        <p:spPr>
          <a:xfrm>
            <a:off x="6774279" y="2962783"/>
            <a:ext cx="1022508" cy="3524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3200" b="1" spc="-300" dirty="0">
                <a:solidFill>
                  <a:srgbClr val="FF0000"/>
                </a:solidFill>
              </a:rPr>
              <a:t>395</a:t>
            </a:r>
            <a:r>
              <a:rPr lang="ko-KR" altLang="en-US" sz="3200" b="1" spc="-300" dirty="0">
                <a:solidFill>
                  <a:srgbClr val="FF0000"/>
                </a:solidFill>
              </a:rPr>
              <a:t>억</a:t>
            </a:r>
            <a:endParaRPr lang="en-US" altLang="ko-KR" sz="3200" b="1" spc="-300" dirty="0">
              <a:solidFill>
                <a:srgbClr val="FF0000"/>
              </a:solidFill>
            </a:endParaRPr>
          </a:p>
        </p:txBody>
      </p:sp>
      <p:sp>
        <p:nvSpPr>
          <p:cNvPr id="57" name="직사각형 56">
            <a:extLst>
              <a:ext uri="{FF2B5EF4-FFF2-40B4-BE49-F238E27FC236}">
                <a16:creationId xmlns:a16="http://schemas.microsoft.com/office/drawing/2014/main" id="{4687FBEA-7F46-4656-B81D-5357B89A81C9}"/>
              </a:ext>
            </a:extLst>
          </p:cNvPr>
          <p:cNvSpPr/>
          <p:nvPr/>
        </p:nvSpPr>
        <p:spPr>
          <a:xfrm>
            <a:off x="5160076" y="3555894"/>
            <a:ext cx="1022508" cy="3524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3200" b="1" spc="-300" dirty="0">
                <a:solidFill>
                  <a:srgbClr val="FF0000"/>
                </a:solidFill>
              </a:rPr>
              <a:t>405</a:t>
            </a:r>
            <a:r>
              <a:rPr lang="ko-KR" altLang="en-US" sz="3200" b="1" spc="-300" dirty="0">
                <a:solidFill>
                  <a:srgbClr val="FF0000"/>
                </a:solidFill>
              </a:rPr>
              <a:t>억</a:t>
            </a:r>
            <a:endParaRPr lang="en-US" altLang="ko-KR" sz="3200" b="1" spc="-300" dirty="0">
              <a:solidFill>
                <a:srgbClr val="FF0000"/>
              </a:solidFill>
            </a:endParaRPr>
          </a:p>
        </p:txBody>
      </p:sp>
      <p:pic>
        <p:nvPicPr>
          <p:cNvPr id="58" name="그림 57">
            <a:extLst>
              <a:ext uri="{FF2B5EF4-FFF2-40B4-BE49-F238E27FC236}">
                <a16:creationId xmlns:a16="http://schemas.microsoft.com/office/drawing/2014/main" id="{227153BF-416E-4069-82BC-BAEA23F8EA29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7002144" y="2912614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59" name="그림 58">
            <a:extLst>
              <a:ext uri="{FF2B5EF4-FFF2-40B4-BE49-F238E27FC236}">
                <a16:creationId xmlns:a16="http://schemas.microsoft.com/office/drawing/2014/main" id="{D8955765-1393-4A06-9DC1-78D97D9E9CCE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5402835" y="3449693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5" name="그룹 30">
            <a:extLst>
              <a:ext uri="{FF2B5EF4-FFF2-40B4-BE49-F238E27FC236}">
                <a16:creationId xmlns:a16="http://schemas.microsoft.com/office/drawing/2014/main" id="{7786CD09-499E-862C-433E-929C718AE7D7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7" name="그룹 26">
              <a:extLst>
                <a:ext uri="{FF2B5EF4-FFF2-40B4-BE49-F238E27FC236}">
                  <a16:creationId xmlns:a16="http://schemas.microsoft.com/office/drawing/2014/main" id="{987452CA-A88A-A8D7-C683-3A1C02FCC6B1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10" name="그래픽 60">
                <a:extLst>
                  <a:ext uri="{FF2B5EF4-FFF2-40B4-BE49-F238E27FC236}">
                    <a16:creationId xmlns:a16="http://schemas.microsoft.com/office/drawing/2014/main" id="{A4986C07-93B4-1097-2376-1CDA2D0E4B5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11" name="그림 28">
                <a:extLst>
                  <a:ext uri="{FF2B5EF4-FFF2-40B4-BE49-F238E27FC236}">
                    <a16:creationId xmlns:a16="http://schemas.microsoft.com/office/drawing/2014/main" id="{922B0E03-914D-2820-277E-702A6B6AC12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9" name="TextBox 3">
              <a:extLst>
                <a:ext uri="{FF2B5EF4-FFF2-40B4-BE49-F238E27FC236}">
                  <a16:creationId xmlns:a16="http://schemas.microsoft.com/office/drawing/2014/main" id="{311F5518-3384-9636-B15B-3E2056C092B7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82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F43A3FA6-C6BF-5E77-7B81-5DDE6897D8C2}"/>
              </a:ext>
            </a:extLst>
          </p:cNvPr>
          <p:cNvSpPr txBox="1"/>
          <p:nvPr/>
        </p:nvSpPr>
        <p:spPr>
          <a:xfrm>
            <a:off x="9874936" y="263353"/>
            <a:ext cx="2232247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40B6E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00B0F0"/>
                </a:solidFill>
              </a:rPr>
              <a:t>1. </a:t>
            </a:r>
            <a:r>
              <a:rPr lang="ko-KR" altLang="en-US" sz="2400" b="1" spc="-300" dirty="0">
                <a:solidFill>
                  <a:srgbClr val="00B0F0"/>
                </a:solidFill>
              </a:rPr>
              <a:t>큰 수</a:t>
            </a:r>
          </a:p>
        </p:txBody>
      </p:sp>
    </p:spTree>
    <p:extLst>
      <p:ext uri="{BB962C8B-B14F-4D97-AF65-F5344CB8AC3E}">
        <p14:creationId xmlns:p14="http://schemas.microsoft.com/office/powerpoint/2010/main" val="1111016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5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D83CE18-5821-5A5F-1682-B6668401AD16}"/>
              </a:ext>
            </a:extLst>
          </p:cNvPr>
          <p:cNvSpPr txBox="1"/>
          <p:nvPr/>
        </p:nvSpPr>
        <p:spPr>
          <a:xfrm>
            <a:off x="1343396" y="1412776"/>
            <a:ext cx="10428230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1</a:t>
            </a:r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부터 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9</a:t>
            </a:r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까지의 수 중에서      안에 들어갈 수 있는 수를 모두 써 보세요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.</a:t>
            </a:r>
            <a:endParaRPr lang="ko-KR" altLang="en-US" sz="3600" b="1" spc="-300" dirty="0">
              <a:solidFill>
                <a:sysClr val="windowText" lastClr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</p:txBody>
      </p:sp>
      <p:sp>
        <p:nvSpPr>
          <p:cNvPr id="8" name="순서도: 연결자 7">
            <a:extLst>
              <a:ext uri="{FF2B5EF4-FFF2-40B4-BE49-F238E27FC236}">
                <a16:creationId xmlns:a16="http://schemas.microsoft.com/office/drawing/2014/main" id="{6D923F6B-BA82-9C5E-F4B1-7558C96C8513}"/>
              </a:ext>
            </a:extLst>
          </p:cNvPr>
          <p:cNvSpPr/>
          <p:nvPr/>
        </p:nvSpPr>
        <p:spPr>
          <a:xfrm>
            <a:off x="744412" y="1459566"/>
            <a:ext cx="512213" cy="512213"/>
          </a:xfrm>
          <a:prstGeom prst="flowChartConnector">
            <a:avLst/>
          </a:prstGeom>
          <a:solidFill>
            <a:srgbClr val="40B6E9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5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D7726C75-76CC-E920-67EF-4751316E2C6B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27" name="그룹 26">
              <a:extLst>
                <a:ext uri="{FF2B5EF4-FFF2-40B4-BE49-F238E27FC236}">
                  <a16:creationId xmlns:a16="http://schemas.microsoft.com/office/drawing/2014/main" id="{99693971-12EE-1692-488F-57C5F9D3AA27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45" name="직사각형 44">
                <a:extLst>
                  <a:ext uri="{FF2B5EF4-FFF2-40B4-BE49-F238E27FC236}">
                    <a16:creationId xmlns:a16="http://schemas.microsoft.com/office/drawing/2014/main" id="{2D7456CE-B1BF-CBB3-13B4-24965A2E4E8F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37</a:t>
                </a:r>
              </a:p>
            </p:txBody>
          </p:sp>
          <p:sp>
            <p:nvSpPr>
              <p:cNvPr id="46" name="직사각형 45">
                <a:extLst>
                  <a:ext uri="{FF2B5EF4-FFF2-40B4-BE49-F238E27FC236}">
                    <a16:creationId xmlns:a16="http://schemas.microsoft.com/office/drawing/2014/main" id="{993177DD-286F-FF6B-909B-BD761D5FF5EB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6</a:t>
                </a:r>
              </a:p>
            </p:txBody>
          </p:sp>
          <p:sp>
            <p:nvSpPr>
              <p:cNvPr id="47" name="직사각형 46">
                <a:extLst>
                  <a:ext uri="{FF2B5EF4-FFF2-40B4-BE49-F238E27FC236}">
                    <a16:creationId xmlns:a16="http://schemas.microsoft.com/office/drawing/2014/main" id="{22294B13-CF78-C7AA-74C6-246551890CE3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6" name="그림 35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40A97F58-06D6-C324-6684-78D455DD86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4" name="그림 43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CAF959D6-B270-D29C-DE53-FEFFA9518A5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50" name="사각형: 둥근 모서리 49">
            <a:hlinkClick r:id="rId4" action="ppaction://hlinksldjump"/>
            <a:extLst>
              <a:ext uri="{FF2B5EF4-FFF2-40B4-BE49-F238E27FC236}">
                <a16:creationId xmlns:a16="http://schemas.microsoft.com/office/drawing/2014/main" id="{C45FDBFA-A6E8-3B49-D406-2722BF4CF3AC}"/>
              </a:ext>
            </a:extLst>
          </p:cNvPr>
          <p:cNvSpPr/>
          <p:nvPr/>
        </p:nvSpPr>
        <p:spPr>
          <a:xfrm>
            <a:off x="1249587" y="6401095"/>
            <a:ext cx="554227" cy="379630"/>
          </a:xfrm>
          <a:prstGeom prst="roundRect">
            <a:avLst>
              <a:gd name="adj" fmla="val 50000"/>
            </a:avLst>
          </a:prstGeom>
          <a:solidFill>
            <a:srgbClr val="40B6E9"/>
          </a:solidFill>
          <a:ln>
            <a:noFill/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43200" tIns="36000" rIns="43200" bIns="18000" rtlCol="0" anchor="ctr">
            <a:spAutoFit/>
          </a:bodyPr>
          <a:lstStyle/>
          <a:p>
            <a:pPr algn="ctr"/>
            <a:r>
              <a:rPr lang="ko-KR" altLang="en-US" sz="1400" b="1" dirty="0">
                <a:solidFill>
                  <a:schemeClr val="bg1"/>
                </a:solidFill>
              </a:rPr>
              <a:t>전개</a:t>
            </a:r>
          </a:p>
        </p:txBody>
      </p:sp>
      <p:sp>
        <p:nvSpPr>
          <p:cNvPr id="72" name="사각형: 둥근 모서리 3">
            <a:extLst>
              <a:ext uri="{FF2B5EF4-FFF2-40B4-BE49-F238E27FC236}">
                <a16:creationId xmlns:a16="http://schemas.microsoft.com/office/drawing/2014/main" id="{6463DE89-8CCE-AE2F-D00E-539D7F17DDC4}"/>
              </a:ext>
            </a:extLst>
          </p:cNvPr>
          <p:cNvSpPr/>
          <p:nvPr/>
        </p:nvSpPr>
        <p:spPr>
          <a:xfrm>
            <a:off x="4079776" y="2789722"/>
            <a:ext cx="4205927" cy="1080120"/>
          </a:xfrm>
          <a:prstGeom prst="roundRect">
            <a:avLst>
              <a:gd name="adj" fmla="val 12332"/>
            </a:avLst>
          </a:prstGeom>
          <a:solidFill>
            <a:srgbClr val="FFFFFF"/>
          </a:solidFill>
          <a:ln w="28575">
            <a:solidFill>
              <a:srgbClr val="4978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20000"/>
              </a:lnSpc>
            </a:pPr>
            <a:endParaRPr lang="ko-KR" altLang="en-US" b="1" spc="-300" dirty="0"/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010EFFB0-FC86-6530-803F-B9F027AF7A4E}"/>
              </a:ext>
            </a:extLst>
          </p:cNvPr>
          <p:cNvSpPr txBox="1"/>
          <p:nvPr/>
        </p:nvSpPr>
        <p:spPr>
          <a:xfrm>
            <a:off x="4841397" y="3034573"/>
            <a:ext cx="327082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37541&gt;37   39</a:t>
            </a:r>
          </a:p>
        </p:txBody>
      </p:sp>
      <p:sp>
        <p:nvSpPr>
          <p:cNvPr id="74" name="사각형: 둥근 모서리 20">
            <a:extLst>
              <a:ext uri="{FF2B5EF4-FFF2-40B4-BE49-F238E27FC236}">
                <a16:creationId xmlns:a16="http://schemas.microsoft.com/office/drawing/2014/main" id="{C76374C8-86C1-2ACF-A456-6567499B13EF}"/>
              </a:ext>
            </a:extLst>
          </p:cNvPr>
          <p:cNvSpPr/>
          <p:nvPr/>
        </p:nvSpPr>
        <p:spPr>
          <a:xfrm>
            <a:off x="6895577" y="3139106"/>
            <a:ext cx="369177" cy="381353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5" name="사각형: 둥근 모서리 20">
            <a:extLst>
              <a:ext uri="{FF2B5EF4-FFF2-40B4-BE49-F238E27FC236}">
                <a16:creationId xmlns:a16="http://schemas.microsoft.com/office/drawing/2014/main" id="{C76374C8-86C1-2ACF-A456-6567499B13EF}"/>
              </a:ext>
            </a:extLst>
          </p:cNvPr>
          <p:cNvSpPr/>
          <p:nvPr/>
        </p:nvSpPr>
        <p:spPr>
          <a:xfrm>
            <a:off x="6107634" y="1488623"/>
            <a:ext cx="369177" cy="381353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7" name="직사각형 76"/>
          <p:cNvSpPr/>
          <p:nvPr/>
        </p:nvSpPr>
        <p:spPr>
          <a:xfrm>
            <a:off x="7323890" y="4080866"/>
            <a:ext cx="401298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600" b="1" dirty="0"/>
              <a:t>(                      )</a:t>
            </a:r>
            <a:endParaRPr lang="ko-KR" altLang="en-US" sz="3600" dirty="0"/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FA6A3F10-F030-4B1E-AC32-F522FD7FD83B}"/>
              </a:ext>
            </a:extLst>
          </p:cNvPr>
          <p:cNvSpPr txBox="1"/>
          <p:nvPr/>
        </p:nvSpPr>
        <p:spPr>
          <a:xfrm>
            <a:off x="8115977" y="4158717"/>
            <a:ext cx="2418939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1, 2, 3, 4, 5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35" name="사각형: 둥근 모서리 48">
            <a:hlinkClick r:id="rId5" action="ppaction://hlinksldjump"/>
            <a:extLst>
              <a:ext uri="{FF2B5EF4-FFF2-40B4-BE49-F238E27FC236}">
                <a16:creationId xmlns:a16="http://schemas.microsoft.com/office/drawing/2014/main" id="{A16D1039-CFE8-E3F4-BC04-5530AC096D4B}"/>
              </a:ext>
            </a:extLst>
          </p:cNvPr>
          <p:cNvSpPr/>
          <p:nvPr/>
        </p:nvSpPr>
        <p:spPr>
          <a:xfrm>
            <a:off x="236948" y="6391126"/>
            <a:ext cx="977023" cy="396000"/>
          </a:xfrm>
          <a:prstGeom prst="roundRect">
            <a:avLst>
              <a:gd name="adj" fmla="val 50000"/>
            </a:avLst>
          </a:prstGeom>
          <a:solidFill>
            <a:srgbClr val="E9E9E9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43200" tIns="36000" rIns="43200" bIns="18000" rtlCol="0" anchor="ctr">
            <a:spAutoFit/>
          </a:bodyPr>
          <a:lstStyle/>
          <a:p>
            <a:pPr algn="ctr"/>
            <a:r>
              <a:rPr lang="ko-KR" altLang="en-US" sz="1400" b="1" dirty="0">
                <a:solidFill>
                  <a:srgbClr val="868686"/>
                </a:solidFill>
              </a:rPr>
              <a:t>차시 시작</a:t>
            </a:r>
          </a:p>
        </p:txBody>
      </p:sp>
      <p:pic>
        <p:nvPicPr>
          <p:cNvPr id="37" name="그림 36">
            <a:extLst>
              <a:ext uri="{FF2B5EF4-FFF2-40B4-BE49-F238E27FC236}">
                <a16:creationId xmlns:a16="http://schemas.microsoft.com/office/drawing/2014/main" id="{EA7EF773-09CC-42D3-848F-FE59101C7F60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9107138" y="4175934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4" name="그룹 30">
            <a:extLst>
              <a:ext uri="{FF2B5EF4-FFF2-40B4-BE49-F238E27FC236}">
                <a16:creationId xmlns:a16="http://schemas.microsoft.com/office/drawing/2014/main" id="{EE0B3F58-7849-FC3F-E6BD-F94302B54805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5" name="그룹 26">
              <a:extLst>
                <a:ext uri="{FF2B5EF4-FFF2-40B4-BE49-F238E27FC236}">
                  <a16:creationId xmlns:a16="http://schemas.microsoft.com/office/drawing/2014/main" id="{96DC2BEC-8C61-83C3-11D5-97DD4723CBDE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9" name="그래픽 60">
                <a:extLst>
                  <a:ext uri="{FF2B5EF4-FFF2-40B4-BE49-F238E27FC236}">
                    <a16:creationId xmlns:a16="http://schemas.microsoft.com/office/drawing/2014/main" id="{96588AD4-5B9D-9856-361A-CFDF0E35EF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10" name="그림 28">
                <a:extLst>
                  <a:ext uri="{FF2B5EF4-FFF2-40B4-BE49-F238E27FC236}">
                    <a16:creationId xmlns:a16="http://schemas.microsoft.com/office/drawing/2014/main" id="{6E282731-F263-786D-EC63-3B2E172F9BC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7" name="TextBox 3">
              <a:extLst>
                <a:ext uri="{FF2B5EF4-FFF2-40B4-BE49-F238E27FC236}">
                  <a16:creationId xmlns:a16="http://schemas.microsoft.com/office/drawing/2014/main" id="{3511BF0A-2821-B684-A5E5-8D0CB9B73867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82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EA4DD113-A1E9-380A-8845-E4CFDFDD1473}"/>
              </a:ext>
            </a:extLst>
          </p:cNvPr>
          <p:cNvSpPr txBox="1"/>
          <p:nvPr/>
        </p:nvSpPr>
        <p:spPr>
          <a:xfrm>
            <a:off x="9874936" y="263353"/>
            <a:ext cx="2232247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40B6E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00B0F0"/>
                </a:solidFill>
              </a:rPr>
              <a:t>1. </a:t>
            </a:r>
            <a:r>
              <a:rPr lang="ko-KR" altLang="en-US" sz="2400" b="1" spc="-300" dirty="0">
                <a:solidFill>
                  <a:srgbClr val="00B0F0"/>
                </a:solidFill>
              </a:rPr>
              <a:t>큰 수</a:t>
            </a:r>
          </a:p>
        </p:txBody>
      </p:sp>
    </p:spTree>
    <p:extLst>
      <p:ext uri="{BB962C8B-B14F-4D97-AF65-F5344CB8AC3E}">
        <p14:creationId xmlns:p14="http://schemas.microsoft.com/office/powerpoint/2010/main" val="2821587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D83CE18-5821-5A5F-1682-B6668401AD16}"/>
              </a:ext>
            </a:extLst>
          </p:cNvPr>
          <p:cNvSpPr txBox="1"/>
          <p:nvPr/>
        </p:nvSpPr>
        <p:spPr>
          <a:xfrm>
            <a:off x="1343396" y="1412776"/>
            <a:ext cx="10428230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설명하는 수를          에서 찾아 읽어 보세요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.</a:t>
            </a:r>
            <a:endParaRPr lang="ko-KR" altLang="en-US" sz="3600" b="1" spc="-300" dirty="0">
              <a:solidFill>
                <a:sysClr val="windowText" lastClr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</p:txBody>
      </p:sp>
      <p:sp>
        <p:nvSpPr>
          <p:cNvPr id="8" name="순서도: 연결자 7">
            <a:extLst>
              <a:ext uri="{FF2B5EF4-FFF2-40B4-BE49-F238E27FC236}">
                <a16:creationId xmlns:a16="http://schemas.microsoft.com/office/drawing/2014/main" id="{6D923F6B-BA82-9C5E-F4B1-7558C96C8513}"/>
              </a:ext>
            </a:extLst>
          </p:cNvPr>
          <p:cNvSpPr/>
          <p:nvPr/>
        </p:nvSpPr>
        <p:spPr>
          <a:xfrm>
            <a:off x="744412" y="1459566"/>
            <a:ext cx="512213" cy="512213"/>
          </a:xfrm>
          <a:prstGeom prst="flowChartConnector">
            <a:avLst/>
          </a:prstGeom>
          <a:solidFill>
            <a:srgbClr val="40B6E9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6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D7726C75-76CC-E920-67EF-4751316E2C6B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27" name="그룹 26">
              <a:extLst>
                <a:ext uri="{FF2B5EF4-FFF2-40B4-BE49-F238E27FC236}">
                  <a16:creationId xmlns:a16="http://schemas.microsoft.com/office/drawing/2014/main" id="{99693971-12EE-1692-488F-57C5F9D3AA27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45" name="직사각형 44">
                <a:extLst>
                  <a:ext uri="{FF2B5EF4-FFF2-40B4-BE49-F238E27FC236}">
                    <a16:creationId xmlns:a16="http://schemas.microsoft.com/office/drawing/2014/main" id="{2D7456CE-B1BF-CBB3-13B4-24965A2E4E8F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37</a:t>
                </a:r>
              </a:p>
            </p:txBody>
          </p:sp>
          <p:sp>
            <p:nvSpPr>
              <p:cNvPr id="46" name="직사각형 45">
                <a:extLst>
                  <a:ext uri="{FF2B5EF4-FFF2-40B4-BE49-F238E27FC236}">
                    <a16:creationId xmlns:a16="http://schemas.microsoft.com/office/drawing/2014/main" id="{993177DD-286F-FF6B-909B-BD761D5FF5EB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7</a:t>
                </a:r>
              </a:p>
            </p:txBody>
          </p:sp>
          <p:sp>
            <p:nvSpPr>
              <p:cNvPr id="47" name="직사각형 46">
                <a:extLst>
                  <a:ext uri="{FF2B5EF4-FFF2-40B4-BE49-F238E27FC236}">
                    <a16:creationId xmlns:a16="http://schemas.microsoft.com/office/drawing/2014/main" id="{22294B13-CF78-C7AA-74C6-246551890CE3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6" name="그림 35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40A97F58-06D6-C324-6684-78D455DD86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4" name="그림 43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CAF959D6-B270-D29C-DE53-FEFFA9518A5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48" name="그룹 47">
            <a:extLst>
              <a:ext uri="{FF2B5EF4-FFF2-40B4-BE49-F238E27FC236}">
                <a16:creationId xmlns:a16="http://schemas.microsoft.com/office/drawing/2014/main" id="{39BBCE7D-E34A-AF91-B0AC-E7FC8A6DE908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49" name="사각형: 둥근 모서리 48">
              <a:hlinkClick r:id="rId4" action="ppaction://hlinksldjump"/>
              <a:extLst>
                <a:ext uri="{FF2B5EF4-FFF2-40B4-BE49-F238E27FC236}">
                  <a16:creationId xmlns:a16="http://schemas.microsoft.com/office/drawing/2014/main" id="{A16D1039-CFE8-E3F4-BC04-5530AC096D4B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50" name="사각형: 둥근 모서리 49">
              <a:hlinkClick r:id="rId5" action="ppaction://hlinksldjump"/>
              <a:extLst>
                <a:ext uri="{FF2B5EF4-FFF2-40B4-BE49-F238E27FC236}">
                  <a16:creationId xmlns:a16="http://schemas.microsoft.com/office/drawing/2014/main" id="{C45FDBFA-A6E8-3B49-D406-2722BF4CF3AC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</p:grpSp>
      <p:sp>
        <p:nvSpPr>
          <p:cNvPr id="72" name="사각형: 둥근 모서리 3">
            <a:extLst>
              <a:ext uri="{FF2B5EF4-FFF2-40B4-BE49-F238E27FC236}">
                <a16:creationId xmlns:a16="http://schemas.microsoft.com/office/drawing/2014/main" id="{6463DE89-8CCE-AE2F-D00E-539D7F17DDC4}"/>
              </a:ext>
            </a:extLst>
          </p:cNvPr>
          <p:cNvSpPr/>
          <p:nvPr/>
        </p:nvSpPr>
        <p:spPr>
          <a:xfrm>
            <a:off x="2207568" y="2211327"/>
            <a:ext cx="7747796" cy="1317316"/>
          </a:xfrm>
          <a:prstGeom prst="roundRect">
            <a:avLst>
              <a:gd name="adj" fmla="val 12332"/>
            </a:avLst>
          </a:prstGeom>
          <a:solidFill>
            <a:srgbClr val="FFFFFF"/>
          </a:solidFill>
          <a:ln w="28575">
            <a:solidFill>
              <a:srgbClr val="4978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20000"/>
              </a:lnSpc>
            </a:pPr>
            <a:endParaRPr lang="ko-KR" altLang="en-US" b="1" spc="-300" dirty="0"/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010EFFB0-FC86-6530-803F-B9F027AF7A4E}"/>
              </a:ext>
            </a:extLst>
          </p:cNvPr>
          <p:cNvSpPr txBox="1"/>
          <p:nvPr/>
        </p:nvSpPr>
        <p:spPr>
          <a:xfrm>
            <a:off x="2423592" y="2327145"/>
            <a:ext cx="727775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ko-KR" altLang="en-US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숫자 </a:t>
            </a: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8</a:t>
            </a:r>
            <a:r>
              <a:rPr lang="ko-KR" altLang="en-US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이 나타내는 값은 </a:t>
            </a: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80</a:t>
            </a:r>
            <a:r>
              <a:rPr lang="ko-KR" altLang="en-US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억입니다</a:t>
            </a: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3</a:t>
            </a:r>
            <a:r>
              <a:rPr lang="ko-KR" altLang="en-US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조 </a:t>
            </a: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4000</a:t>
            </a:r>
            <a:r>
              <a:rPr lang="ko-KR" altLang="en-US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억보다 큰 수입니다</a:t>
            </a: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.</a:t>
            </a:r>
          </a:p>
        </p:txBody>
      </p:sp>
      <p:sp>
        <p:nvSpPr>
          <p:cNvPr id="37" name="사각형: 둥근 모서리 4">
            <a:extLst>
              <a:ext uri="{FF2B5EF4-FFF2-40B4-BE49-F238E27FC236}">
                <a16:creationId xmlns:a16="http://schemas.microsoft.com/office/drawing/2014/main" id="{6B73A421-17D1-87CB-7FD2-30065C86EFE8}"/>
              </a:ext>
            </a:extLst>
          </p:cNvPr>
          <p:cNvSpPr/>
          <p:nvPr/>
        </p:nvSpPr>
        <p:spPr>
          <a:xfrm>
            <a:off x="1293808" y="4005174"/>
            <a:ext cx="4010103" cy="1872098"/>
          </a:xfrm>
          <a:prstGeom prst="roundRect">
            <a:avLst>
              <a:gd name="adj" fmla="val 13712"/>
            </a:avLst>
          </a:prstGeom>
          <a:solidFill>
            <a:srgbClr val="FFFFFF"/>
          </a:solidFill>
          <a:ln w="28575">
            <a:solidFill>
              <a:srgbClr val="B0CD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>
              <a:lnSpc>
                <a:spcPct val="120000"/>
              </a:lnSpc>
            </a:pPr>
            <a:endParaRPr lang="ko-KR" altLang="en-US" b="1" spc="-30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E6A90B2-F1CE-1A69-0A3F-18F93244581E}"/>
              </a:ext>
            </a:extLst>
          </p:cNvPr>
          <p:cNvSpPr txBox="1"/>
          <p:nvPr/>
        </p:nvSpPr>
        <p:spPr>
          <a:xfrm>
            <a:off x="1693913" y="4293096"/>
            <a:ext cx="3209893" cy="55436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3478000000000  </a:t>
            </a:r>
          </a:p>
          <a:p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3487000000000   </a:t>
            </a:r>
          </a:p>
          <a:p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3378000000000</a:t>
            </a:r>
          </a:p>
        </p:txBody>
      </p:sp>
      <p:sp>
        <p:nvSpPr>
          <p:cNvPr id="42" name="화살표: 오각형 77">
            <a:extLst>
              <a:ext uri="{FF2B5EF4-FFF2-40B4-BE49-F238E27FC236}">
                <a16:creationId xmlns:a16="http://schemas.microsoft.com/office/drawing/2014/main" id="{173D3FA2-2EE8-FED1-656B-5B54A557D985}"/>
              </a:ext>
            </a:extLst>
          </p:cNvPr>
          <p:cNvSpPr/>
          <p:nvPr/>
        </p:nvSpPr>
        <p:spPr>
          <a:xfrm>
            <a:off x="5751780" y="5267123"/>
            <a:ext cx="946337" cy="561274"/>
          </a:xfrm>
          <a:prstGeom prst="homePlate">
            <a:avLst/>
          </a:prstGeom>
          <a:solidFill>
            <a:srgbClr val="ADBDD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/>
              <a:t>읽기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FA080BE-32C5-CCAC-5F80-72A66158638D}"/>
              </a:ext>
            </a:extLst>
          </p:cNvPr>
          <p:cNvSpPr txBox="1"/>
          <p:nvPr/>
        </p:nvSpPr>
        <p:spPr>
          <a:xfrm>
            <a:off x="6755236" y="5216772"/>
            <a:ext cx="5057385" cy="661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ko-KR" altLang="en-US" sz="3200" b="1" dirty="0">
                <a:solidFill>
                  <a:srgbClr val="FF0000"/>
                </a:solidFill>
              </a:rPr>
              <a:t>삼조 사천칠백팔십억</a:t>
            </a:r>
          </a:p>
        </p:txBody>
      </p:sp>
      <p:cxnSp>
        <p:nvCxnSpPr>
          <p:cNvPr id="51" name="직선 연결선 50">
            <a:extLst>
              <a:ext uri="{FF2B5EF4-FFF2-40B4-BE49-F238E27FC236}">
                <a16:creationId xmlns:a16="http://schemas.microsoft.com/office/drawing/2014/main" id="{018805CF-9CCC-EF03-11BB-50C3C8A689CD}"/>
              </a:ext>
            </a:extLst>
          </p:cNvPr>
          <p:cNvCxnSpPr>
            <a:cxnSpLocks/>
          </p:cNvCxnSpPr>
          <p:nvPr/>
        </p:nvCxnSpPr>
        <p:spPr>
          <a:xfrm>
            <a:off x="6772621" y="5871549"/>
            <a:ext cx="504000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그림 2">
            <a:extLst>
              <a:ext uri="{FF2B5EF4-FFF2-40B4-BE49-F238E27FC236}">
                <a16:creationId xmlns:a16="http://schemas.microsoft.com/office/drawing/2014/main" id="{82ECEFAA-E685-41F9-8053-3C5007361B3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23051" y="1493497"/>
            <a:ext cx="1038370" cy="390580"/>
          </a:xfrm>
          <a:prstGeom prst="rect">
            <a:avLst/>
          </a:prstGeom>
        </p:spPr>
      </p:pic>
      <p:pic>
        <p:nvPicPr>
          <p:cNvPr id="53" name="그림 52">
            <a:extLst>
              <a:ext uri="{FF2B5EF4-FFF2-40B4-BE49-F238E27FC236}">
                <a16:creationId xmlns:a16="http://schemas.microsoft.com/office/drawing/2014/main" id="{7DB2CE0B-2D8B-4D0B-BEE5-63B07A49D3C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40276" y="3801629"/>
            <a:ext cx="1038370" cy="390580"/>
          </a:xfrm>
          <a:prstGeom prst="rect">
            <a:avLst/>
          </a:prstGeom>
        </p:spPr>
      </p:pic>
      <p:pic>
        <p:nvPicPr>
          <p:cNvPr id="54" name="그림 53">
            <a:extLst>
              <a:ext uri="{FF2B5EF4-FFF2-40B4-BE49-F238E27FC236}">
                <a16:creationId xmlns:a16="http://schemas.microsoft.com/office/drawing/2014/main" id="{62CE8AAC-CEE5-430E-B7E0-839C9BCC6724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9009232" y="5272547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5" name="그룹 30">
            <a:extLst>
              <a:ext uri="{FF2B5EF4-FFF2-40B4-BE49-F238E27FC236}">
                <a16:creationId xmlns:a16="http://schemas.microsoft.com/office/drawing/2014/main" id="{A67F8C5A-1D03-7C35-6965-33F04BCFA595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7" name="그룹 26">
              <a:extLst>
                <a:ext uri="{FF2B5EF4-FFF2-40B4-BE49-F238E27FC236}">
                  <a16:creationId xmlns:a16="http://schemas.microsoft.com/office/drawing/2014/main" id="{D64822FE-279F-6E16-5EA5-640C842916DF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10" name="그래픽 60">
                <a:extLst>
                  <a:ext uri="{FF2B5EF4-FFF2-40B4-BE49-F238E27FC236}">
                    <a16:creationId xmlns:a16="http://schemas.microsoft.com/office/drawing/2014/main" id="{3F5CC090-491D-3701-383D-EB34FFCD8D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11" name="그림 28">
                <a:extLst>
                  <a:ext uri="{FF2B5EF4-FFF2-40B4-BE49-F238E27FC236}">
                    <a16:creationId xmlns:a16="http://schemas.microsoft.com/office/drawing/2014/main" id="{D3582FA4-4F62-7926-E13A-2FB03E01579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9" name="TextBox 3">
              <a:extLst>
                <a:ext uri="{FF2B5EF4-FFF2-40B4-BE49-F238E27FC236}">
                  <a16:creationId xmlns:a16="http://schemas.microsoft.com/office/drawing/2014/main" id="{FBC0AA8D-58D6-9DB1-3487-A75482C42D14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82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7FE735CE-3E8A-ADE8-F48D-0F6527C3273E}"/>
              </a:ext>
            </a:extLst>
          </p:cNvPr>
          <p:cNvSpPr txBox="1"/>
          <p:nvPr/>
        </p:nvSpPr>
        <p:spPr>
          <a:xfrm>
            <a:off x="9874936" y="263353"/>
            <a:ext cx="2232247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40B6E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00B0F0"/>
                </a:solidFill>
              </a:rPr>
              <a:t>1. </a:t>
            </a:r>
            <a:r>
              <a:rPr lang="ko-KR" altLang="en-US" sz="2400" b="1" spc="-300" dirty="0">
                <a:solidFill>
                  <a:srgbClr val="00B0F0"/>
                </a:solidFill>
              </a:rPr>
              <a:t>큰 수</a:t>
            </a:r>
          </a:p>
        </p:txBody>
      </p:sp>
    </p:spTree>
    <p:extLst>
      <p:ext uri="{BB962C8B-B14F-4D97-AF65-F5344CB8AC3E}">
        <p14:creationId xmlns:p14="http://schemas.microsoft.com/office/powerpoint/2010/main" val="421141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D83CE18-5821-5A5F-1682-B6668401AD16}"/>
              </a:ext>
            </a:extLst>
          </p:cNvPr>
          <p:cNvSpPr txBox="1"/>
          <p:nvPr/>
        </p:nvSpPr>
        <p:spPr>
          <a:xfrm>
            <a:off x="1343395" y="1412776"/>
            <a:ext cx="10886705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각도를 재어 보세요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.</a:t>
            </a:r>
            <a:endParaRPr lang="ko-KR" altLang="en-US" sz="3600" b="1" spc="-300" dirty="0">
              <a:solidFill>
                <a:sysClr val="windowText" lastClr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</p:txBody>
      </p:sp>
      <p:sp>
        <p:nvSpPr>
          <p:cNvPr id="8" name="순서도: 연결자 7">
            <a:extLst>
              <a:ext uri="{FF2B5EF4-FFF2-40B4-BE49-F238E27FC236}">
                <a16:creationId xmlns:a16="http://schemas.microsoft.com/office/drawing/2014/main" id="{6D923F6B-BA82-9C5E-F4B1-7558C96C8513}"/>
              </a:ext>
            </a:extLst>
          </p:cNvPr>
          <p:cNvSpPr/>
          <p:nvPr/>
        </p:nvSpPr>
        <p:spPr>
          <a:xfrm>
            <a:off x="744412" y="1459566"/>
            <a:ext cx="512213" cy="512213"/>
          </a:xfrm>
          <a:prstGeom prst="flowChartConnector">
            <a:avLst/>
          </a:prstGeom>
          <a:solidFill>
            <a:schemeClr val="accent6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1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D2AECC9E-5446-867F-F2EE-DA171FA22253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46" name="그룹 45">
              <a:extLst>
                <a:ext uri="{FF2B5EF4-FFF2-40B4-BE49-F238E27FC236}">
                  <a16:creationId xmlns:a16="http://schemas.microsoft.com/office/drawing/2014/main" id="{98DE27CB-0164-899C-DC99-62E469C07390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49" name="직사각형 48">
                <a:extLst>
                  <a:ext uri="{FF2B5EF4-FFF2-40B4-BE49-F238E27FC236}">
                    <a16:creationId xmlns:a16="http://schemas.microsoft.com/office/drawing/2014/main" id="{B309BECD-E0CB-C64F-2AB9-BABB4F8876EA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37</a:t>
                </a:r>
              </a:p>
            </p:txBody>
          </p:sp>
          <p:sp>
            <p:nvSpPr>
              <p:cNvPr id="50" name="직사각형 49">
                <a:extLst>
                  <a:ext uri="{FF2B5EF4-FFF2-40B4-BE49-F238E27FC236}">
                    <a16:creationId xmlns:a16="http://schemas.microsoft.com/office/drawing/2014/main" id="{F7A2786A-72DE-5EC2-59EC-E3FBDBFF2D13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8</a:t>
                </a:r>
              </a:p>
            </p:txBody>
          </p:sp>
          <p:sp>
            <p:nvSpPr>
              <p:cNvPr id="51" name="직사각형 50">
                <a:extLst>
                  <a:ext uri="{FF2B5EF4-FFF2-40B4-BE49-F238E27FC236}">
                    <a16:creationId xmlns:a16="http://schemas.microsoft.com/office/drawing/2014/main" id="{4CE5802E-5150-8F07-7719-A636B9D729B5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47" name="그림 46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0B06458C-A28A-B9C3-F2D7-7ADF200D8F9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8" name="그림 47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A7986BD0-2559-8CCB-C4C5-25F52A265D1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65E185C1-1A58-C38C-527D-D00493F7D643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53" name="사각형: 둥근 모서리 52">
              <a:hlinkClick r:id="rId4" action="ppaction://hlinksldjump"/>
              <a:extLst>
                <a:ext uri="{FF2B5EF4-FFF2-40B4-BE49-F238E27FC236}">
                  <a16:creationId xmlns:a16="http://schemas.microsoft.com/office/drawing/2014/main" id="{8BCA78AC-0030-ED1F-0215-AC2627E6FDCA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54" name="사각형: 둥근 모서리 53">
              <a:hlinkClick r:id="rId4" action="ppaction://hlinksldjump"/>
              <a:extLst>
                <a:ext uri="{FF2B5EF4-FFF2-40B4-BE49-F238E27FC236}">
                  <a16:creationId xmlns:a16="http://schemas.microsoft.com/office/drawing/2014/main" id="{BECA9ECD-FDCB-3FEF-EEAB-5D1D47353F9B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0D7F0F8A-98BF-85F9-692F-D8A49E245515}"/>
              </a:ext>
            </a:extLst>
          </p:cNvPr>
          <p:cNvSpPr txBox="1"/>
          <p:nvPr/>
        </p:nvSpPr>
        <p:spPr>
          <a:xfrm>
            <a:off x="1273929" y="2132856"/>
            <a:ext cx="794280" cy="6832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(1)</a:t>
            </a:r>
            <a:endParaRPr lang="ko-KR" altLang="en-US" sz="3200" b="1" dirty="0">
              <a:solidFill>
                <a:prstClr val="black"/>
              </a:solidFill>
              <a:latin typeface="맑은 고딕" panose="020B0503020000020004" pitchFamily="50" charset="-127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D7F0F8A-98BF-85F9-692F-D8A49E245515}"/>
              </a:ext>
            </a:extLst>
          </p:cNvPr>
          <p:cNvSpPr txBox="1"/>
          <p:nvPr/>
        </p:nvSpPr>
        <p:spPr>
          <a:xfrm>
            <a:off x="6240016" y="2132856"/>
            <a:ext cx="794280" cy="6832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(2)</a:t>
            </a:r>
            <a:endParaRPr lang="ko-KR" altLang="en-US" sz="3200" b="1" dirty="0">
              <a:solidFill>
                <a:prstClr val="black"/>
              </a:solidFill>
              <a:latin typeface="맑은 고딕" panose="020B0503020000020004" pitchFamily="50" charset="-127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8209" y="2327176"/>
            <a:ext cx="1867160" cy="1787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4296" y="2470547"/>
            <a:ext cx="2947447" cy="1500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02B79B9C-54FC-44A0-8643-17CC1BE33217}"/>
              </a:ext>
            </a:extLst>
          </p:cNvPr>
          <p:cNvSpPr txBox="1"/>
          <p:nvPr/>
        </p:nvSpPr>
        <p:spPr>
          <a:xfrm>
            <a:off x="2428015" y="4273126"/>
            <a:ext cx="2061650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lnSpc>
                <a:spcPct val="120000"/>
              </a:lnSpc>
            </a:pPr>
            <a:r>
              <a:rPr lang="ko-KR" altLang="en-US" sz="3200" b="1" spc="-300" dirty="0">
                <a:solidFill>
                  <a:prstClr val="black"/>
                </a:solidFill>
                <a:ea typeface="맑은 고딕" panose="020B0503020000020004" pitchFamily="50" charset="-127"/>
              </a:rPr>
              <a:t>           ˚</a:t>
            </a:r>
          </a:p>
          <a:p>
            <a:pPr lvl="0">
              <a:lnSpc>
                <a:spcPct val="120000"/>
              </a:lnSpc>
            </a:pP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3" name="사각형: 둥근 모서리 2">
            <a:extLst>
              <a:ext uri="{FF2B5EF4-FFF2-40B4-BE49-F238E27FC236}">
                <a16:creationId xmlns:a16="http://schemas.microsoft.com/office/drawing/2014/main" id="{BD7BEDC2-F993-29D2-6CCE-FA4D1CA27A60}"/>
              </a:ext>
            </a:extLst>
          </p:cNvPr>
          <p:cNvSpPr/>
          <p:nvPr/>
        </p:nvSpPr>
        <p:spPr>
          <a:xfrm>
            <a:off x="2507629" y="4248397"/>
            <a:ext cx="972000" cy="6480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 dirty="0">
              <a:solidFill>
                <a:srgbClr val="FF0000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7A04F62-54F0-011F-D797-43A16D331F31}"/>
              </a:ext>
            </a:extLst>
          </p:cNvPr>
          <p:cNvSpPr txBox="1"/>
          <p:nvPr/>
        </p:nvSpPr>
        <p:spPr>
          <a:xfrm>
            <a:off x="2605510" y="4316743"/>
            <a:ext cx="722127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70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02B79B9C-54FC-44A0-8643-17CC1BE33217}"/>
              </a:ext>
            </a:extLst>
          </p:cNvPr>
          <p:cNvSpPr txBox="1"/>
          <p:nvPr/>
        </p:nvSpPr>
        <p:spPr>
          <a:xfrm>
            <a:off x="7778161" y="4273126"/>
            <a:ext cx="2061650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lnSpc>
                <a:spcPct val="120000"/>
              </a:lnSpc>
            </a:pPr>
            <a:r>
              <a:rPr lang="ko-KR" altLang="en-US" sz="3200" b="1" spc="-300" dirty="0">
                <a:solidFill>
                  <a:prstClr val="black"/>
                </a:solidFill>
                <a:ea typeface="맑은 고딕" panose="020B0503020000020004" pitchFamily="50" charset="-127"/>
              </a:rPr>
              <a:t>           ˚</a:t>
            </a:r>
          </a:p>
          <a:p>
            <a:pPr lvl="0">
              <a:lnSpc>
                <a:spcPct val="120000"/>
              </a:lnSpc>
            </a:pP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7" name="사각형: 둥근 모서리 2">
            <a:extLst>
              <a:ext uri="{FF2B5EF4-FFF2-40B4-BE49-F238E27FC236}">
                <a16:creationId xmlns:a16="http://schemas.microsoft.com/office/drawing/2014/main" id="{BD7BEDC2-F993-29D2-6CCE-FA4D1CA27A60}"/>
              </a:ext>
            </a:extLst>
          </p:cNvPr>
          <p:cNvSpPr/>
          <p:nvPr/>
        </p:nvSpPr>
        <p:spPr>
          <a:xfrm>
            <a:off x="7857775" y="4248397"/>
            <a:ext cx="972000" cy="6480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 dirty="0">
              <a:solidFill>
                <a:srgbClr val="FF0000"/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7A04F62-54F0-011F-D797-43A16D331F31}"/>
              </a:ext>
            </a:extLst>
          </p:cNvPr>
          <p:cNvSpPr txBox="1"/>
          <p:nvPr/>
        </p:nvSpPr>
        <p:spPr>
          <a:xfrm>
            <a:off x="7955656" y="4316743"/>
            <a:ext cx="722127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130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36" name="그림 35">
            <a:extLst>
              <a:ext uri="{FF2B5EF4-FFF2-40B4-BE49-F238E27FC236}">
                <a16:creationId xmlns:a16="http://schemas.microsoft.com/office/drawing/2014/main" id="{2D4BD5B3-7CAF-47F4-9C49-48E27FB355E2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2749688" y="4301357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37" name="그림 36">
            <a:extLst>
              <a:ext uri="{FF2B5EF4-FFF2-40B4-BE49-F238E27FC236}">
                <a16:creationId xmlns:a16="http://schemas.microsoft.com/office/drawing/2014/main" id="{32321D0B-0342-4557-A3B1-8D23C125844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8099834" y="4301357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2" name="그룹 30">
            <a:extLst>
              <a:ext uri="{FF2B5EF4-FFF2-40B4-BE49-F238E27FC236}">
                <a16:creationId xmlns:a16="http://schemas.microsoft.com/office/drawing/2014/main" id="{D436AF8E-4E56-5697-6E33-55239F194E33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3" name="그룹 26">
              <a:extLst>
                <a:ext uri="{FF2B5EF4-FFF2-40B4-BE49-F238E27FC236}">
                  <a16:creationId xmlns:a16="http://schemas.microsoft.com/office/drawing/2014/main" id="{1C61E294-4C8D-D98A-3787-E6833374E23B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7" name="그래픽 60">
                <a:extLst>
                  <a:ext uri="{FF2B5EF4-FFF2-40B4-BE49-F238E27FC236}">
                    <a16:creationId xmlns:a16="http://schemas.microsoft.com/office/drawing/2014/main" id="{757F509F-F7B4-50F8-2C12-6E0F7E9DAF1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9" name="그림 28">
                <a:extLst>
                  <a:ext uri="{FF2B5EF4-FFF2-40B4-BE49-F238E27FC236}">
                    <a16:creationId xmlns:a16="http://schemas.microsoft.com/office/drawing/2014/main" id="{813A1475-18F6-26A7-D2DE-E9EE186E290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F7FD6F1B-9761-EE05-0C98-0D3B75D33C34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83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9B0DC193-9EAF-133F-5452-9135814F04BD}"/>
              </a:ext>
            </a:extLst>
          </p:cNvPr>
          <p:cNvSpPr txBox="1"/>
          <p:nvPr/>
        </p:nvSpPr>
        <p:spPr>
          <a:xfrm>
            <a:off x="9874936" y="263353"/>
            <a:ext cx="2232247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F5852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F5852E"/>
                </a:solidFill>
              </a:rPr>
              <a:t>2. </a:t>
            </a:r>
            <a:r>
              <a:rPr lang="ko-KR" altLang="en-US" sz="2400" b="1" spc="-300" dirty="0">
                <a:solidFill>
                  <a:srgbClr val="F5852E"/>
                </a:solidFill>
              </a:rPr>
              <a:t>각도</a:t>
            </a:r>
          </a:p>
        </p:txBody>
      </p:sp>
    </p:spTree>
    <p:extLst>
      <p:ext uri="{BB962C8B-B14F-4D97-AF65-F5344CB8AC3E}">
        <p14:creationId xmlns:p14="http://schemas.microsoft.com/office/powerpoint/2010/main" val="1678028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5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D83CE18-5821-5A5F-1682-B6668401AD16}"/>
              </a:ext>
            </a:extLst>
          </p:cNvPr>
          <p:cNvSpPr txBox="1"/>
          <p:nvPr/>
        </p:nvSpPr>
        <p:spPr>
          <a:xfrm>
            <a:off x="1343396" y="1412776"/>
            <a:ext cx="10165788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주어진 각의 크기로 가장 적절한 것을            에서 찾아 기호를 써 보세요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.</a:t>
            </a:r>
            <a:endParaRPr lang="ko-KR" altLang="en-US" sz="3600" b="1" spc="-300" dirty="0">
              <a:solidFill>
                <a:sysClr val="windowText" lastClr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</p:txBody>
      </p:sp>
      <p:sp>
        <p:nvSpPr>
          <p:cNvPr id="8" name="순서도: 연결자 7">
            <a:extLst>
              <a:ext uri="{FF2B5EF4-FFF2-40B4-BE49-F238E27FC236}">
                <a16:creationId xmlns:a16="http://schemas.microsoft.com/office/drawing/2014/main" id="{6D923F6B-BA82-9C5E-F4B1-7558C96C8513}"/>
              </a:ext>
            </a:extLst>
          </p:cNvPr>
          <p:cNvSpPr/>
          <p:nvPr/>
        </p:nvSpPr>
        <p:spPr>
          <a:xfrm>
            <a:off x="744412" y="1459566"/>
            <a:ext cx="512213" cy="512213"/>
          </a:xfrm>
          <a:prstGeom prst="flowChartConnector">
            <a:avLst/>
          </a:prstGeom>
          <a:solidFill>
            <a:schemeClr val="accent6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2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81AC05E6-13EC-9184-4E65-4A79A00D214F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30" name="그룹 29">
              <a:extLst>
                <a:ext uri="{FF2B5EF4-FFF2-40B4-BE49-F238E27FC236}">
                  <a16:creationId xmlns:a16="http://schemas.microsoft.com/office/drawing/2014/main" id="{0E389C43-2E2E-89DF-C7B6-D1F1EEBBA559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48" name="직사각형 47">
                <a:extLst>
                  <a:ext uri="{FF2B5EF4-FFF2-40B4-BE49-F238E27FC236}">
                    <a16:creationId xmlns:a16="http://schemas.microsoft.com/office/drawing/2014/main" id="{D7E22449-493F-8163-D795-E538E811FC17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37</a:t>
                </a:r>
              </a:p>
            </p:txBody>
          </p:sp>
          <p:sp>
            <p:nvSpPr>
              <p:cNvPr id="49" name="직사각형 48">
                <a:extLst>
                  <a:ext uri="{FF2B5EF4-FFF2-40B4-BE49-F238E27FC236}">
                    <a16:creationId xmlns:a16="http://schemas.microsoft.com/office/drawing/2014/main" id="{3BE218F2-0121-2386-4B6D-6C13079737A5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9</a:t>
                </a:r>
              </a:p>
            </p:txBody>
          </p:sp>
          <p:sp>
            <p:nvSpPr>
              <p:cNvPr id="50" name="직사각형 49">
                <a:extLst>
                  <a:ext uri="{FF2B5EF4-FFF2-40B4-BE49-F238E27FC236}">
                    <a16:creationId xmlns:a16="http://schemas.microsoft.com/office/drawing/2014/main" id="{E3472A1B-9429-7C52-B8D2-EC6BB5D2147B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1" name="그림 30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32C4F84C-70EA-DF1E-269D-71AB3F979D6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7" name="그림 46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13930F4A-6DD0-9EC9-9C3F-8C6507E003C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1026" y="2708920"/>
            <a:ext cx="3320878" cy="21472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4" name="사각형: 둥근 모서리 4">
            <a:extLst>
              <a:ext uri="{FF2B5EF4-FFF2-40B4-BE49-F238E27FC236}">
                <a16:creationId xmlns:a16="http://schemas.microsoft.com/office/drawing/2014/main" id="{6B73A421-17D1-87CB-7FD2-30065C86EFE8}"/>
              </a:ext>
            </a:extLst>
          </p:cNvPr>
          <p:cNvSpPr/>
          <p:nvPr/>
        </p:nvSpPr>
        <p:spPr>
          <a:xfrm>
            <a:off x="6157052" y="3356992"/>
            <a:ext cx="5123524" cy="1025207"/>
          </a:xfrm>
          <a:prstGeom prst="roundRect">
            <a:avLst>
              <a:gd name="adj" fmla="val 13712"/>
            </a:avLst>
          </a:prstGeom>
          <a:solidFill>
            <a:srgbClr val="FFFFFF"/>
          </a:solidFill>
          <a:ln w="28575">
            <a:solidFill>
              <a:srgbClr val="B0CD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>
              <a:lnSpc>
                <a:spcPct val="120000"/>
              </a:lnSpc>
            </a:pPr>
            <a:r>
              <a:rPr lang="ko-KR" altLang="en-US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㉠ </a:t>
            </a: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93</a:t>
            </a:r>
            <a:r>
              <a:rPr lang="ko-KR" altLang="en-US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˚ </a:t>
            </a: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 </a:t>
            </a:r>
            <a:r>
              <a:rPr lang="ko-KR" altLang="en-US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㉡ </a:t>
            </a: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116</a:t>
            </a:r>
            <a:r>
              <a:rPr lang="ko-KR" altLang="en-US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˚ </a:t>
            </a: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 </a:t>
            </a:r>
            <a:r>
              <a:rPr lang="ko-KR" altLang="en-US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㉢ </a:t>
            </a: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38</a:t>
            </a:r>
            <a:r>
              <a:rPr lang="ko-KR" altLang="en-US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˚</a:t>
            </a:r>
          </a:p>
        </p:txBody>
      </p:sp>
      <p:sp>
        <p:nvSpPr>
          <p:cNvPr id="64" name="직사각형 63"/>
          <p:cNvSpPr/>
          <p:nvPr/>
        </p:nvSpPr>
        <p:spPr>
          <a:xfrm>
            <a:off x="7875859" y="4932457"/>
            <a:ext cx="40129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b="1" dirty="0"/>
              <a:t>(                      )</a:t>
            </a:r>
            <a:endParaRPr lang="ko-KR" altLang="en-US" sz="3200" dirty="0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FA6A3F10-F030-4B1E-AC32-F522FD7FD83B}"/>
              </a:ext>
            </a:extLst>
          </p:cNvPr>
          <p:cNvSpPr txBox="1"/>
          <p:nvPr/>
        </p:nvSpPr>
        <p:spPr>
          <a:xfrm>
            <a:off x="8590144" y="4950173"/>
            <a:ext cx="2297825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ko-KR" altLang="en-US" dirty="0">
                <a:solidFill>
                  <a:srgbClr val="FF0000"/>
                </a:solidFill>
              </a:rPr>
              <a:t>㉡</a:t>
            </a:r>
          </a:p>
        </p:txBody>
      </p:sp>
      <p:grpSp>
        <p:nvGrpSpPr>
          <p:cNvPr id="4" name="그룹 3"/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53" name="사각형: 둥근 모서리 52">
              <a:hlinkClick r:id="rId5" action="ppaction://hlinksldjump"/>
              <a:extLst>
                <a:ext uri="{FF2B5EF4-FFF2-40B4-BE49-F238E27FC236}">
                  <a16:creationId xmlns:a16="http://schemas.microsoft.com/office/drawing/2014/main" id="{4464AAE2-2EF9-0112-C66D-3C3A0ADF3ECE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  <p:sp>
          <p:nvSpPr>
            <p:cNvPr id="39" name="사각형: 둥근 모서리 52">
              <a:hlinkClick r:id="rId5" action="ppaction://hlinksldjump"/>
              <a:extLst>
                <a:ext uri="{FF2B5EF4-FFF2-40B4-BE49-F238E27FC236}">
                  <a16:creationId xmlns:a16="http://schemas.microsoft.com/office/drawing/2014/main" id="{8BCA78AC-0030-ED1F-0215-AC2627E6FDCA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</p:grpSp>
      <p:pic>
        <p:nvPicPr>
          <p:cNvPr id="40" name="그림 39">
            <a:extLst>
              <a:ext uri="{FF2B5EF4-FFF2-40B4-BE49-F238E27FC236}">
                <a16:creationId xmlns:a16="http://schemas.microsoft.com/office/drawing/2014/main" id="{100E896D-0785-4F38-B003-39BF088C537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9455667" y="4935920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24E6A5B4-D3B0-4E7C-9B67-C33D81F3386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57623" y="1459566"/>
            <a:ext cx="1238777" cy="449933"/>
          </a:xfrm>
          <a:prstGeom prst="rect">
            <a:avLst/>
          </a:prstGeom>
        </p:spPr>
      </p:pic>
      <p:pic>
        <p:nvPicPr>
          <p:cNvPr id="42" name="그림 41">
            <a:extLst>
              <a:ext uri="{FF2B5EF4-FFF2-40B4-BE49-F238E27FC236}">
                <a16:creationId xmlns:a16="http://schemas.microsoft.com/office/drawing/2014/main" id="{F17B5CC2-2060-454B-A02C-0A95D5BEC10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27034" y="3132025"/>
            <a:ext cx="1238777" cy="449933"/>
          </a:xfrm>
          <a:prstGeom prst="rect">
            <a:avLst/>
          </a:prstGeom>
        </p:spPr>
      </p:pic>
      <p:grpSp>
        <p:nvGrpSpPr>
          <p:cNvPr id="5" name="그룹 30">
            <a:extLst>
              <a:ext uri="{FF2B5EF4-FFF2-40B4-BE49-F238E27FC236}">
                <a16:creationId xmlns:a16="http://schemas.microsoft.com/office/drawing/2014/main" id="{E39CD371-0CA1-F082-7052-1C2F230FAF96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7" name="그룹 26">
              <a:extLst>
                <a:ext uri="{FF2B5EF4-FFF2-40B4-BE49-F238E27FC236}">
                  <a16:creationId xmlns:a16="http://schemas.microsoft.com/office/drawing/2014/main" id="{239749A9-1A0C-4ACC-3F66-771D072C04A6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11" name="그래픽 60">
                <a:extLst>
                  <a:ext uri="{FF2B5EF4-FFF2-40B4-BE49-F238E27FC236}">
                    <a16:creationId xmlns:a16="http://schemas.microsoft.com/office/drawing/2014/main" id="{E870DB46-0FE9-4D68-45B1-BBEFF2CB10D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12" name="그림 28">
                <a:extLst>
                  <a:ext uri="{FF2B5EF4-FFF2-40B4-BE49-F238E27FC236}">
                    <a16:creationId xmlns:a16="http://schemas.microsoft.com/office/drawing/2014/main" id="{77A93278-B07C-E477-8926-4E44ABAB1AD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AC11307-965D-2BE2-9E5D-E6E251E1BF9F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83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B7BD5740-FBA8-2701-21C6-1AE2737DF6A6}"/>
              </a:ext>
            </a:extLst>
          </p:cNvPr>
          <p:cNvSpPr txBox="1"/>
          <p:nvPr/>
        </p:nvSpPr>
        <p:spPr>
          <a:xfrm>
            <a:off x="9874936" y="263353"/>
            <a:ext cx="2232247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F5852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F5852E"/>
                </a:solidFill>
              </a:rPr>
              <a:t>2. </a:t>
            </a:r>
            <a:r>
              <a:rPr lang="ko-KR" altLang="en-US" sz="2400" b="1" spc="-300" dirty="0">
                <a:solidFill>
                  <a:srgbClr val="F5852E"/>
                </a:solidFill>
              </a:rPr>
              <a:t>각도</a:t>
            </a:r>
          </a:p>
        </p:txBody>
      </p:sp>
    </p:spTree>
    <p:extLst>
      <p:ext uri="{BB962C8B-B14F-4D97-AF65-F5344CB8AC3E}">
        <p14:creationId xmlns:p14="http://schemas.microsoft.com/office/powerpoint/2010/main" val="3509024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/>
    </p:bld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chemeClr val="tx1">
              <a:lumMod val="65000"/>
              <a:lumOff val="35000"/>
            </a:schemeClr>
          </a:solidFill>
        </a:ln>
      </a:spPr>
      <a:bodyPr lIns="0" tIns="0" rIns="0" bIns="0" rtlCol="0" anchor="ctr"/>
      <a:lstStyle>
        <a:defPPr algn="ctr">
          <a:defRPr b="1" dirty="0" smtClean="0">
            <a:solidFill>
              <a:schemeClr val="tx1"/>
            </a:solidFill>
            <a:effectLst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  <a:ln w="12700">
          <a:noFill/>
        </a:ln>
      </a:spPr>
      <a:bodyPr wrap="square" rtlCol="0" anchor="t" anchorCtr="0">
        <a:spAutoFit/>
      </a:bodyPr>
      <a:lstStyle>
        <a:defPPr algn="just">
          <a:lnSpc>
            <a:spcPct val="100000"/>
          </a:lnSpc>
          <a:defRPr sz="2800" b="1" dirty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1362</Words>
  <Application>Microsoft Office PowerPoint</Application>
  <PresentationFormat>Widescreen</PresentationFormat>
  <Paragraphs>573</Paragraphs>
  <Slides>39</Slides>
  <Notes>12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0" baseType="lpstr">
      <vt:lpstr>Office 테마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/>
  <cp:revision>2</cp:revision>
  <dcterms:created xsi:type="dcterms:W3CDTF">2023-11-22T12:48:56Z</dcterms:created>
  <dcterms:modified xsi:type="dcterms:W3CDTF">2024-05-03T07:46:55Z</dcterms:modified>
</cp:coreProperties>
</file>